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81"/>
  </p:notesMasterIdLst>
  <p:sldIdLst>
    <p:sldId id="402" r:id="rId2"/>
    <p:sldId id="458" r:id="rId3"/>
    <p:sldId id="436" r:id="rId4"/>
    <p:sldId id="465" r:id="rId5"/>
    <p:sldId id="437" r:id="rId6"/>
    <p:sldId id="438" r:id="rId7"/>
    <p:sldId id="439" r:id="rId8"/>
    <p:sldId id="440" r:id="rId9"/>
    <p:sldId id="441" r:id="rId10"/>
    <p:sldId id="442" r:id="rId11"/>
    <p:sldId id="468" r:id="rId12"/>
    <p:sldId id="469" r:id="rId13"/>
    <p:sldId id="491" r:id="rId14"/>
    <p:sldId id="443" r:id="rId15"/>
    <p:sldId id="444" r:id="rId16"/>
    <p:sldId id="445" r:id="rId17"/>
    <p:sldId id="446" r:id="rId18"/>
    <p:sldId id="447" r:id="rId19"/>
    <p:sldId id="449" r:id="rId20"/>
    <p:sldId id="450" r:id="rId21"/>
    <p:sldId id="451" r:id="rId22"/>
    <p:sldId id="452" r:id="rId23"/>
    <p:sldId id="466" r:id="rId24"/>
    <p:sldId id="467" r:id="rId25"/>
    <p:sldId id="453" r:id="rId26"/>
    <p:sldId id="454" r:id="rId27"/>
    <p:sldId id="455" r:id="rId28"/>
    <p:sldId id="456" r:id="rId29"/>
    <p:sldId id="457" r:id="rId30"/>
    <p:sldId id="470" r:id="rId31"/>
    <p:sldId id="471" r:id="rId32"/>
    <p:sldId id="472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482" r:id="rId43"/>
    <p:sldId id="483" r:id="rId44"/>
    <p:sldId id="484" r:id="rId45"/>
    <p:sldId id="485" r:id="rId46"/>
    <p:sldId id="486" r:id="rId47"/>
    <p:sldId id="487" r:id="rId48"/>
    <p:sldId id="488" r:id="rId49"/>
    <p:sldId id="489" r:id="rId50"/>
    <p:sldId id="490" r:id="rId51"/>
    <p:sldId id="256" r:id="rId52"/>
    <p:sldId id="492" r:id="rId53"/>
    <p:sldId id="394" r:id="rId54"/>
    <p:sldId id="260" r:id="rId55"/>
    <p:sldId id="278" r:id="rId56"/>
    <p:sldId id="388" r:id="rId57"/>
    <p:sldId id="404" r:id="rId58"/>
    <p:sldId id="403" r:id="rId59"/>
    <p:sldId id="405" r:id="rId60"/>
    <p:sldId id="280" r:id="rId61"/>
    <p:sldId id="389" r:id="rId62"/>
    <p:sldId id="303" r:id="rId63"/>
    <p:sldId id="298" r:id="rId64"/>
    <p:sldId id="299" r:id="rId65"/>
    <p:sldId id="301" r:id="rId66"/>
    <p:sldId id="302" r:id="rId67"/>
    <p:sldId id="304" r:id="rId68"/>
    <p:sldId id="279" r:id="rId69"/>
    <p:sldId id="353" r:id="rId70"/>
    <p:sldId id="263" r:id="rId71"/>
    <p:sldId id="341" r:id="rId72"/>
    <p:sldId id="459" r:id="rId73"/>
    <p:sldId id="462" r:id="rId74"/>
    <p:sldId id="463" r:id="rId75"/>
    <p:sldId id="460" r:id="rId76"/>
    <p:sldId id="464" r:id="rId77"/>
    <p:sldId id="259" r:id="rId78"/>
    <p:sldId id="308" r:id="rId79"/>
    <p:sldId id="385" r:id="rId8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  <a:srgbClr val="6767FF"/>
    <a:srgbClr val="800000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01" d="100"/>
          <a:sy n="101" d="100"/>
        </p:scale>
        <p:origin x="510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1A46C85-ECC9-4F43-8398-69BEDDA491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FC058A8-44F0-4991-8138-2E57B7F222A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623AEE9-63A8-4EDF-B3F3-A4C1FCF159B9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185E7A7-4FBD-4DE5-8DB1-EC79B84AD53F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4B7C3345-3112-49D4-82BD-0C78CB31D8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3C7588D9-BD6C-4907-BE87-08C87B93D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charset="0"/>
                <a:ea typeface="宋体" charset="-122"/>
                <a:cs typeface="+mn-ea"/>
              </a:defRPr>
            </a:lvl1pPr>
          </a:lstStyle>
          <a:p>
            <a:pPr>
              <a:defRPr/>
            </a:pPr>
            <a:fld id="{C44F7575-BF56-4AB7-BA03-C46267376140}" type="slidenum">
              <a:rPr lang="en-US" altLang="x-none"/>
              <a:pPr>
                <a:defRPr/>
              </a:pPr>
              <a:t>‹#›</a:t>
            </a:fld>
            <a:endParaRPr lang="en-US" altLang="x-none">
              <a:latin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>
            <a:extLst>
              <a:ext uri="{FF2B5EF4-FFF2-40B4-BE49-F238E27FC236}">
                <a16:creationId xmlns:a16="http://schemas.microsoft.com/office/drawing/2014/main" id="{D1DB0249-0CC5-49DF-87B3-ABF1A28C8F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5" name="备注占位符 2">
            <a:extLst>
              <a:ext uri="{FF2B5EF4-FFF2-40B4-BE49-F238E27FC236}">
                <a16:creationId xmlns:a16="http://schemas.microsoft.com/office/drawing/2014/main" id="{AEE152DC-652A-47CE-BBBE-5AAFC69DE3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zh-CN"/>
              <a:t>X射线晶体学</a:t>
            </a: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092519-11C4-4812-82DF-8689A666D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329E05-7F59-4B7E-BF4E-C5BD806BB943}" type="slidenum">
              <a:rPr lang="en-US" altLang="x-none" smtClean="0"/>
              <a:pPr>
                <a:defRPr/>
              </a:pPr>
              <a:t>22</a:t>
            </a:fld>
            <a:endParaRPr lang="en-US" altLang="x-none">
              <a:latin typeface="Arial" panose="020B0604020202020204" pitchFamily="34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6E8AAADB-EBC1-40AA-8B02-238155BBE4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E900E1A2-F176-4FCD-886B-621E98515E18}" type="slidenum">
              <a:rPr lang="en-GB" altLang="zh-CN" sz="1200" dirty="0">
                <a:latin typeface="Times New Roman" panose="02020603050405020304" pitchFamily="18" charset="0"/>
              </a:rPr>
              <a:pPr eaLnBrk="1" hangingPunct="1">
                <a:defRPr/>
              </a:pPr>
              <a:t>40</a:t>
            </a:fld>
            <a:endParaRPr lang="en-GB" altLang="zh-CN" sz="1200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C82AC07D-E426-4C01-8945-EC35D903AE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BF47ECEB-DC35-44F7-A86D-830F4B0EF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55649">
            <a:extLst>
              <a:ext uri="{FF2B5EF4-FFF2-40B4-BE49-F238E27FC236}">
                <a16:creationId xmlns:a16="http://schemas.microsoft.com/office/drawing/2014/main" id="{540F1563-CFC2-4433-807E-2E03396EFE6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23" name="文本占位符 155650">
            <a:extLst>
              <a:ext uri="{FF2B5EF4-FFF2-40B4-BE49-F238E27FC236}">
                <a16:creationId xmlns:a16="http://schemas.microsoft.com/office/drawing/2014/main" id="{AA206CAC-70E6-4F4E-8E93-E0F24CFF6AD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8371" name="灯片编号占位符 1">
            <a:extLst>
              <a:ext uri="{FF2B5EF4-FFF2-40B4-BE49-F238E27FC236}">
                <a16:creationId xmlns:a16="http://schemas.microsoft.com/office/drawing/2014/main" id="{48EFA71C-2B84-495B-8E3F-1A2FAAC3C7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C84C470-9FE3-4895-8834-89B227C5A613}" type="slidenum">
              <a:rPr lang="ru-RU" altLang="en-US" smtClean="0">
                <a:latin typeface="Arial" panose="020B0604020202020204" pitchFamily="34" charset="0"/>
              </a:rPr>
              <a:pPr>
                <a:defRPr/>
              </a:pPr>
              <a:t>73</a:t>
            </a:fld>
            <a:endParaRPr lang="ru-RU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56673">
            <a:extLst>
              <a:ext uri="{FF2B5EF4-FFF2-40B4-BE49-F238E27FC236}">
                <a16:creationId xmlns:a16="http://schemas.microsoft.com/office/drawing/2014/main" id="{894B9972-D109-4FF3-8DA1-83BCDB88A24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3971" name="文本占位符 156674">
            <a:extLst>
              <a:ext uri="{FF2B5EF4-FFF2-40B4-BE49-F238E27FC236}">
                <a16:creationId xmlns:a16="http://schemas.microsoft.com/office/drawing/2014/main" id="{A36844CA-EECE-49DF-9841-044FF3244D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0419" name="灯片编号占位符 1">
            <a:extLst>
              <a:ext uri="{FF2B5EF4-FFF2-40B4-BE49-F238E27FC236}">
                <a16:creationId xmlns:a16="http://schemas.microsoft.com/office/drawing/2014/main" id="{0EB4EA5F-0C16-474C-8612-44A989BAE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29C65D8-AB86-4E05-A067-94788FB4A47D}" type="slidenum">
              <a:rPr lang="ru-RU" altLang="en-US" smtClean="0">
                <a:latin typeface="Arial" panose="020B0604020202020204" pitchFamily="34" charset="0"/>
              </a:rPr>
              <a:pPr>
                <a:defRPr/>
              </a:pPr>
              <a:t>74</a:t>
            </a:fld>
            <a:endParaRPr lang="ru-RU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57697">
            <a:extLst>
              <a:ext uri="{FF2B5EF4-FFF2-40B4-BE49-F238E27FC236}">
                <a16:creationId xmlns:a16="http://schemas.microsoft.com/office/drawing/2014/main" id="{9E081260-4685-4CE0-B558-28E34AC5921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6019" name="文本占位符 157698">
            <a:extLst>
              <a:ext uri="{FF2B5EF4-FFF2-40B4-BE49-F238E27FC236}">
                <a16:creationId xmlns:a16="http://schemas.microsoft.com/office/drawing/2014/main" id="{AA38AD73-0649-4FAC-8F6B-D549B6EFCA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2467" name="灯片编号占位符 1">
            <a:extLst>
              <a:ext uri="{FF2B5EF4-FFF2-40B4-BE49-F238E27FC236}">
                <a16:creationId xmlns:a16="http://schemas.microsoft.com/office/drawing/2014/main" id="{AEF93B0E-B99B-4D41-BC90-764E5D6B72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1E44827-FCAE-4FDD-88FF-644C84AAEEBC}" type="slidenum">
              <a:rPr lang="ru-RU" altLang="en-US" smtClean="0">
                <a:latin typeface="Arial" panose="020B0604020202020204" pitchFamily="34" charset="0"/>
              </a:rPr>
              <a:pPr>
                <a:defRPr/>
              </a:pPr>
              <a:t>75</a:t>
            </a:fld>
            <a:endParaRPr lang="ru-RU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58721">
            <a:extLst>
              <a:ext uri="{FF2B5EF4-FFF2-40B4-BE49-F238E27FC236}">
                <a16:creationId xmlns:a16="http://schemas.microsoft.com/office/drawing/2014/main" id="{9C4F3D87-52DF-42F7-A4BF-4D36122CD39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8067" name="文本占位符 158722">
            <a:extLst>
              <a:ext uri="{FF2B5EF4-FFF2-40B4-BE49-F238E27FC236}">
                <a16:creationId xmlns:a16="http://schemas.microsoft.com/office/drawing/2014/main" id="{D5C437FE-4795-4366-ABBF-8AB0A36FB1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4515" name="灯片编号占位符 1">
            <a:extLst>
              <a:ext uri="{FF2B5EF4-FFF2-40B4-BE49-F238E27FC236}">
                <a16:creationId xmlns:a16="http://schemas.microsoft.com/office/drawing/2014/main" id="{9B923B17-18BB-4CF5-931C-81A2817B98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B6070F8-8F0B-47CD-9343-553112CDA2A6}" type="slidenum">
              <a:rPr lang="ru-RU" altLang="en-US" smtClean="0">
                <a:latin typeface="Arial" panose="020B0604020202020204" pitchFamily="34" charset="0"/>
              </a:rPr>
              <a:pPr>
                <a:defRPr/>
              </a:pPr>
              <a:t>76</a:t>
            </a:fld>
            <a:endParaRPr lang="ru-RU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1CF72-939D-4B59-8D4B-61F70D2C0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ECC538-C78D-4F4C-A17C-1301F5200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46567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4F953-8DC3-4190-B896-D85A0398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B8118F-3274-4D7E-9D45-70F309765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60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BA97D7-478D-44EC-9C00-F0C9419FA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875212-546E-4C4F-BB7F-2F8196EE6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791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1016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5B53B-DFB3-4AD8-8DCF-D9F0F35A7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42C2E2-66A9-4629-A639-AEDD2EA98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9B5555-1F4B-4345-B0A2-6D05EB037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6963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4541D-DECD-4933-88C1-6ACB968D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>
            <a:extLst>
              <a:ext uri="{FF2B5EF4-FFF2-40B4-BE49-F238E27FC236}">
                <a16:creationId xmlns:a16="http://schemas.microsoft.com/office/drawing/2014/main" id="{33415EA3-9184-4D57-8538-9F75644EDC92}"/>
              </a:ext>
            </a:extLst>
          </p:cNvPr>
          <p:cNvSpPr>
            <a:spLocks noGrp="1"/>
          </p:cNvSpPr>
          <p:nvPr>
            <p:ph type="dgm" idx="1"/>
          </p:nvPr>
        </p:nvSpPr>
        <p:spPr>
          <a:xfrm>
            <a:off x="685800" y="1600200"/>
            <a:ext cx="7772400" cy="4419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76730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D4078-4688-4F67-BDD1-680555D5F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2A95BD-9C45-4112-998C-8A26C81D7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772400" cy="2133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1AB1A3-79F5-4DFA-9B9F-5CC60B342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886200"/>
            <a:ext cx="7772400" cy="2133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637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10581-09F3-4BA8-843B-E54BA825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A6AB52-FFCD-4DB7-9F36-954333020A4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联机映像占位符 3">
            <a:extLst>
              <a:ext uri="{FF2B5EF4-FFF2-40B4-BE49-F238E27FC236}">
                <a16:creationId xmlns:a16="http://schemas.microsoft.com/office/drawing/2014/main" id="{D1EDA5E7-F417-4B3E-8F42-BB73607016C6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3810000" cy="4419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52701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CC06A-6583-428C-930E-BE41C312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>
            <a:extLst>
              <a:ext uri="{FF2B5EF4-FFF2-40B4-BE49-F238E27FC236}">
                <a16:creationId xmlns:a16="http://schemas.microsoft.com/office/drawing/2014/main" id="{83896AB5-CBF7-4268-8ABF-E648B133A9D2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685800" y="1600200"/>
            <a:ext cx="7772400" cy="4419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68889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0F9780C-D2BF-495D-822F-45B8B333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8181999-8FA6-47BA-92A4-5FCC6B060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2E0B51-4890-4888-9E61-4BC6ED93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0DE76EAD-C35F-4BC2-AEAC-E31C6C4362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31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482BE-5389-4D8D-8CA1-D7F114D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37C24-D394-46E1-B5F2-F86D4361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Ø"/>
              <a:defRPr/>
            </a:lvl4pPr>
            <a:lvl5pPr marL="20574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6097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BD792-B823-455A-8300-F40A06E6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5C5A7F-C8ED-435F-894F-54026A533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135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72672-7CD9-4B6A-AE0E-472E5460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98728-20C6-49E0-8B8A-D1DC25B69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4C1ABA-82B0-4553-A93D-0C92FB0B7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3263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D5826-D629-4093-A332-ACF7C91B2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2EB6AC-FBE5-4855-97DF-924CDE028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6D5E-FDAF-480A-AF8C-010DD51CE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2E5433-3FC0-4DCB-B5EF-A9F49FCAB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449D53-5DBD-4390-916A-F0BEE9702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5359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39827-8674-42D0-AC9E-DC8C30B0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6430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77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E47C6-C6BA-490F-89F7-0F979F51C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B4353D-8B94-4CFC-9C57-5296F909D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B118A3-FA2C-4E71-8C09-65C0981D0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0061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45361-FCA5-4560-AF3B-0F3CECBC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10163A-4BD1-48A6-A70C-8CD748FC0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454279-85D2-43CA-856F-A89AECD6A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765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905A29D-756F-45AE-9012-997866CDD1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5DF6A92-2E92-45F1-B451-208332BB53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5">
            <a:extLst>
              <a:ext uri="{FF2B5EF4-FFF2-40B4-BE49-F238E27FC236}">
                <a16:creationId xmlns:a16="http://schemas.microsoft.com/office/drawing/2014/main" id="{3049EE35-BCC4-4656-A1D8-E3E1A5673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6324600"/>
            <a:ext cx="396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  <a:defRPr/>
            </a:pPr>
            <a:fld id="{5DAA9042-37A0-4056-889F-EF37E4A1F933}" type="slidenum">
              <a:rPr lang="en-US" altLang="zh-CN" sz="1400" b="1" i="0" smtClean="0">
                <a:solidFill>
                  <a:srgbClr val="0000CC"/>
                </a:solidFill>
                <a:latin typeface="Baha" pitchFamily="34" charset="0"/>
                <a:ea typeface="宋体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CN" sz="1400" b="1" i="0" dirty="0">
              <a:solidFill>
                <a:srgbClr val="0000CC"/>
              </a:solidFill>
              <a:latin typeface="Baha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F8F8E144-7452-41A7-B090-16A10C9D8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291263"/>
            <a:ext cx="34290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400" b="1" i="0" dirty="0" err="1">
                <a:solidFill>
                  <a:srgbClr val="0000CC"/>
                </a:solidFill>
                <a:latin typeface="Baha" pitchFamily="34" charset="0"/>
                <a:ea typeface="宋体" panose="02010600030101010101" pitchFamily="2" charset="-122"/>
              </a:rPr>
              <a:t>Changhe</a:t>
            </a:r>
            <a:r>
              <a:rPr lang="en-US" altLang="zh-CN" sz="1400" b="1" i="0" dirty="0">
                <a:solidFill>
                  <a:srgbClr val="0000CC"/>
                </a:solidFill>
                <a:latin typeface="Baha" pitchFamily="34" charset="0"/>
                <a:ea typeface="宋体" panose="02010600030101010101" pitchFamily="2" charset="-122"/>
              </a:rPr>
              <a:t> Li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400" b="1" i="0" dirty="0">
                <a:solidFill>
                  <a:srgbClr val="0000CC"/>
                </a:solidFill>
                <a:latin typeface="Baha" pitchFamily="34" charset="0"/>
                <a:ea typeface="宋体" panose="02010600030101010101" pitchFamily="2" charset="-122"/>
              </a:rPr>
              <a:t>Computational Intelligent Algorithms</a:t>
            </a:r>
            <a:endParaRPr lang="en-US" altLang="zh-CN" sz="1400" b="1" i="0" dirty="0">
              <a:latin typeface="Baha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Line 8">
            <a:extLst>
              <a:ext uri="{FF2B5EF4-FFF2-40B4-BE49-F238E27FC236}">
                <a16:creationId xmlns:a16="http://schemas.microsoft.com/office/drawing/2014/main" id="{736640D4-2737-4D9F-A887-7AAB3C8BA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" y="6172200"/>
            <a:ext cx="9010650" cy="0"/>
          </a:xfrm>
          <a:prstGeom prst="line">
            <a:avLst/>
          </a:prstGeom>
          <a:noFill/>
          <a:ln w="57150" cmpd="thinThick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" name="Rectangle 9">
            <a:extLst>
              <a:ext uri="{FF2B5EF4-FFF2-40B4-BE49-F238E27FC236}">
                <a16:creationId xmlns:a16="http://schemas.microsoft.com/office/drawing/2014/main" id="{02F9B0AA-A396-4707-B18E-8CA6EFE50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6373813"/>
            <a:ext cx="3048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400" b="1" i="0" dirty="0">
                <a:solidFill>
                  <a:srgbClr val="0000CC"/>
                </a:solidFill>
                <a:latin typeface="Baha" pitchFamily="34" charset="0"/>
                <a:ea typeface="宋体" panose="02010600030101010101" pitchFamily="2" charset="-122"/>
              </a:rPr>
              <a:t>Ant Colony Optimization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64.214.2.59/gns/html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Relationship Id="rId9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.uwaterloo.ca/tsp/pla85900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6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7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11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2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82AFC8DE-10E2-4749-BF65-943FBDD27ED6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9100" y="1219200"/>
            <a:ext cx="8305800" cy="2305050"/>
          </a:xfrm>
        </p:spPr>
        <p:txBody>
          <a:bodyPr/>
          <a:lstStyle/>
          <a:p>
            <a:pPr eaLnBrk="1" hangingPunct="1"/>
            <a:r>
              <a:rPr lang="en-US" altLang="zh-CN" sz="4800" dirty="0">
                <a:solidFill>
                  <a:srgbClr val="6767FF"/>
                </a:solidFill>
                <a:ea typeface="宋体" panose="02010600030101010101" pitchFamily="2" charset="-122"/>
              </a:rPr>
              <a:t>Ant Colony Optimization</a:t>
            </a:r>
            <a:endParaRPr lang="en-US" altLang="zh-CN" sz="4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>
            <a:extLst>
              <a:ext uri="{FF2B5EF4-FFF2-40B4-BE49-F238E27FC236}">
                <a16:creationId xmlns:a16="http://schemas.microsoft.com/office/drawing/2014/main" id="{D3D193EB-504F-47CF-B08B-AB91DCDA1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8" y="76200"/>
            <a:ext cx="5508625" cy="550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4">
            <a:extLst>
              <a:ext uri="{FF2B5EF4-FFF2-40B4-BE49-F238E27FC236}">
                <a16:creationId xmlns:a16="http://schemas.microsoft.com/office/drawing/2014/main" id="{B97890DD-A70C-4B29-8D1E-EB5ABA441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888" y="5789613"/>
            <a:ext cx="2584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N = 100,000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usa">
            <a:extLst>
              <a:ext uri="{FF2B5EF4-FFF2-40B4-BE49-F238E27FC236}">
                <a16:creationId xmlns:a16="http://schemas.microsoft.com/office/drawing/2014/main" id="{B47E4D72-FAB0-4217-B17B-3FAD489F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838200"/>
            <a:ext cx="80232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sw_relief1">
            <a:extLst>
              <a:ext uri="{FF2B5EF4-FFF2-40B4-BE49-F238E27FC236}">
                <a16:creationId xmlns:a16="http://schemas.microsoft.com/office/drawing/2014/main" id="{4DAEA695-E2A3-43F9-95F2-73C17563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77724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2">
            <a:extLst>
              <a:ext uri="{FF2B5EF4-FFF2-40B4-BE49-F238E27FC236}">
                <a16:creationId xmlns:a16="http://schemas.microsoft.com/office/drawing/2014/main" id="{96AC79E0-4C5B-4EFB-A47B-B2C3D383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285875"/>
            <a:ext cx="70675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矩形 3">
            <a:extLst>
              <a:ext uri="{FF2B5EF4-FFF2-40B4-BE49-F238E27FC236}">
                <a16:creationId xmlns:a16="http://schemas.microsoft.com/office/drawing/2014/main" id="{0070644B-397A-4BA6-920B-ED8B1C245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457200"/>
            <a:ext cx="8134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71,009 Cities in China, derived from data from the </a:t>
            </a:r>
            <a:r>
              <a:rPr lang="en-US" altLang="zh-CN" u="sng">
                <a:solidFill>
                  <a:srgbClr val="0066CC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National Imagery and Mapping Agency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database of geographic feature names.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66D4A9FF-C9CB-4F0A-AA3A-580AA3AFF6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372475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3366FF"/>
                </a:solidFill>
                <a:latin typeface="Comic Sans MS" panose="030F0702030302020204" pitchFamily="66" charset="0"/>
              </a:rPr>
              <a:t>Application </a:t>
            </a:r>
            <a:r>
              <a:rPr lang="en-US" altLang="en-US" sz="3200">
                <a:solidFill>
                  <a:srgbClr val="3366FF"/>
                </a:solidFill>
                <a:latin typeface="Comic Sans MS" panose="030F0702030302020204" pitchFamily="66" charset="0"/>
              </a:rPr>
              <a:t>#</a:t>
            </a:r>
            <a:r>
              <a:rPr lang="en-US" altLang="en-US">
                <a:solidFill>
                  <a:srgbClr val="3366FF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5895F08D-0F22-4C83-9E93-B19F944C31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3600"/>
              </a:spcBef>
            </a:pPr>
            <a:r>
              <a:rPr lang="en-US" altLang="en-US" dirty="0">
                <a:latin typeface="Comic Sans MS" panose="030F0702030302020204" pitchFamily="66" charset="0"/>
              </a:rPr>
              <a:t>Cities:</a:t>
            </a:r>
          </a:p>
          <a:p>
            <a:pPr lvl="1" eaLnBrk="1" hangingPunct="1">
              <a:spcBef>
                <a:spcPts val="3600"/>
              </a:spcBef>
            </a:pPr>
            <a:r>
              <a:rPr lang="en-US" alt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Holes to be drilled in printed circuit boards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1DD684F6-23CE-413F-8B16-05D4D54C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887413"/>
            <a:ext cx="72898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E56DB6-50FF-49A5-A367-B35D1CC8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80" y="-27242"/>
            <a:ext cx="5943444" cy="59434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4">
            <a:extLst>
              <a:ext uri="{FF2B5EF4-FFF2-40B4-BE49-F238E27FC236}">
                <a16:creationId xmlns:a16="http://schemas.microsoft.com/office/drawing/2014/main" id="{D1B547D9-576F-4893-9926-70850C5B8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888" y="5726113"/>
            <a:ext cx="2584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N = 2392</a:t>
            </a:r>
          </a:p>
        </p:txBody>
      </p:sp>
      <p:pic>
        <p:nvPicPr>
          <p:cNvPr id="20483" name="Picture 6" descr="vlsi3.png">
            <a:extLst>
              <a:ext uri="{FF2B5EF4-FFF2-40B4-BE49-F238E27FC236}">
                <a16:creationId xmlns:a16="http://schemas.microsoft.com/office/drawing/2014/main" id="{3753B4C5-E2C3-44E7-8211-6B86046C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184150"/>
            <a:ext cx="7232650" cy="54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E42E16D-1B39-420B-9424-FB243C815D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699" y="106508"/>
            <a:ext cx="8601075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3366FF"/>
                </a:solidFill>
                <a:latin typeface="Comic Sans MS" panose="030F0702030302020204" pitchFamily="66" charset="0"/>
              </a:rPr>
              <a:t>Application </a:t>
            </a:r>
            <a:r>
              <a:rPr lang="en-US" altLang="en-US" sz="4000" dirty="0">
                <a:solidFill>
                  <a:srgbClr val="3366FF"/>
                </a:solidFill>
                <a:latin typeface="Comic Sans MS" panose="030F0702030302020204" pitchFamily="66" charset="0"/>
              </a:rPr>
              <a:t>#</a:t>
            </a:r>
            <a:r>
              <a:rPr lang="en-US" altLang="en-US" dirty="0">
                <a:solidFill>
                  <a:srgbClr val="3366FF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36370135-EE3F-4114-985B-4F3420B25A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4080" y="1258984"/>
            <a:ext cx="7772400" cy="4419600"/>
          </a:xfrm>
        </p:spPr>
        <p:txBody>
          <a:bodyPr/>
          <a:lstStyle/>
          <a:p>
            <a:pPr lvl="1" eaLnBrk="1" hangingPunct="1">
              <a:spcBef>
                <a:spcPts val="3600"/>
              </a:spcBef>
            </a:pPr>
            <a:r>
              <a:rPr lang="en-US" alt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Wires to be cut in a </a:t>
            </a:r>
            <a:r>
              <a:rPr lang="ja-JP" altLang="en-US" dirty="0">
                <a:solidFill>
                  <a:srgbClr val="FF0000"/>
                </a:solidFill>
                <a:latin typeface="Comic Sans MS" panose="030F0702030302020204" pitchFamily="66" charset="0"/>
                <a:ea typeface="MS PGothic" panose="020B0600070205080204" pitchFamily="34" charset="-128"/>
              </a:rPr>
              <a:t>“</a:t>
            </a:r>
            <a:r>
              <a:rPr lang="en-US" alt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Laser Logic</a:t>
            </a:r>
            <a:r>
              <a:rPr lang="ja-JP" altLang="en-US" dirty="0">
                <a:solidFill>
                  <a:srgbClr val="FF0000"/>
                </a:solidFill>
                <a:latin typeface="Comic Sans MS" panose="030F0702030302020204" pitchFamily="66" charset="0"/>
                <a:ea typeface="MS PGothic" panose="020B0600070205080204" pitchFamily="34" charset="-128"/>
              </a:rPr>
              <a:t>”</a:t>
            </a:r>
            <a:r>
              <a:rPr lang="en-US" alt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 chip</a:t>
            </a:r>
          </a:p>
        </p:txBody>
      </p:sp>
      <p:sp>
        <p:nvSpPr>
          <p:cNvPr id="21508" name="矩形 1">
            <a:extLst>
              <a:ext uri="{FF2B5EF4-FFF2-40B4-BE49-F238E27FC236}">
                <a16:creationId xmlns:a16="http://schemas.microsoft.com/office/drawing/2014/main" id="{D10F8025-3D17-4001-812D-1CD18638B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271" y="5468633"/>
            <a:ext cx="60958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70C0"/>
                </a:solidFill>
                <a:ea typeface="宋体" panose="02010600030101010101" pitchFamily="2" charset="-122"/>
              </a:rPr>
              <a:t>TSPLIB</a:t>
            </a:r>
            <a:r>
              <a:rPr lang="en-US" altLang="zh-CN" sz="1800" dirty="0">
                <a:ea typeface="宋体" panose="02010600030101010101" pitchFamily="2" charset="-122"/>
              </a:rPr>
              <a:t> collection: pla7397, pla33810, and pla85900;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http://www.math.uwaterloo.ca/tsp/index.html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2E8619-BD96-4A58-961D-AB1E9370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480" y="66813"/>
            <a:ext cx="781236" cy="15280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D5E139-A87D-4847-96C3-E6294F3CC4A4}"/>
              </a:ext>
            </a:extLst>
          </p:cNvPr>
          <p:cNvSpPr/>
          <p:nvPr/>
        </p:nvSpPr>
        <p:spPr>
          <a:xfrm>
            <a:off x="1143777" y="1806155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 15-year race for shorter tours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CC131C-CCB6-453E-95EE-8B655C40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71" y="2168660"/>
            <a:ext cx="6428836" cy="32999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F81E73-8E86-449C-A5BD-D21D32795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733" y="1856937"/>
            <a:ext cx="2442710" cy="23014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F7067C-78E1-4575-94B9-91D553BC79A5}"/>
              </a:ext>
            </a:extLst>
          </p:cNvPr>
          <p:cNvSpPr/>
          <p:nvPr/>
        </p:nvSpPr>
        <p:spPr>
          <a:xfrm>
            <a:off x="7459197" y="1905040"/>
            <a:ext cx="160737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贝尔实验室：晶体管、激光器、太阳能电池、发光二极管、数字交换机、通信卫星、电子数字计算机、蜂窝移动通信设备、长途电视传送、仿真语言、有声电影、立体声录音，以及通信网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vlsi5.png">
            <a:extLst>
              <a:ext uri="{FF2B5EF4-FFF2-40B4-BE49-F238E27FC236}">
                <a16:creationId xmlns:a16="http://schemas.microsoft.com/office/drawing/2014/main" id="{DD396BCA-563F-4E6C-AB12-7E7BED545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304800"/>
            <a:ext cx="6227763" cy="536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4">
            <a:extLst>
              <a:ext uri="{FF2B5EF4-FFF2-40B4-BE49-F238E27FC236}">
                <a16:creationId xmlns:a16="http://schemas.microsoft.com/office/drawing/2014/main" id="{DF3E247F-02D3-4AF6-AB6B-425C3F823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791200"/>
            <a:ext cx="2584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N = 7397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FA3B7EB-47C8-4AEB-B895-7701F04951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zh-CN" sz="3500">
                <a:solidFill>
                  <a:srgbClr val="6767FF"/>
                </a:solidFill>
                <a:ea typeface="宋体" panose="02010600030101010101" pitchFamily="2" charset="-122"/>
              </a:rPr>
              <a:t>Outline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5ED1C97-0ADA-4DF9-AE70-B00CE9D63E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Introduction  to TSP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Natural behavior of ants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First Algorithm: Ant System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Improvements to Ant System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Applications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 descr="vlsi6.png">
            <a:extLst>
              <a:ext uri="{FF2B5EF4-FFF2-40B4-BE49-F238E27FC236}">
                <a16:creationId xmlns:a16="http://schemas.microsoft.com/office/drawing/2014/main" id="{9F8BBB10-D3AE-4F7A-AF9E-1CE22C2A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304800"/>
            <a:ext cx="6461125" cy="556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4">
            <a:extLst>
              <a:ext uri="{FF2B5EF4-FFF2-40B4-BE49-F238E27FC236}">
                <a16:creationId xmlns:a16="http://schemas.microsoft.com/office/drawing/2014/main" id="{3D52576A-0187-46FE-BE5C-8713394FD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5834063"/>
            <a:ext cx="2584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N = 33,810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vlsi7.png">
            <a:extLst>
              <a:ext uri="{FF2B5EF4-FFF2-40B4-BE49-F238E27FC236}">
                <a16:creationId xmlns:a16="http://schemas.microsoft.com/office/drawing/2014/main" id="{1D0C1BF8-B4D9-4C8F-B248-8610A645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76200"/>
            <a:ext cx="6381750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3">
            <a:extLst>
              <a:ext uri="{FF2B5EF4-FFF2-40B4-BE49-F238E27FC236}">
                <a16:creationId xmlns:a16="http://schemas.microsoft.com/office/drawing/2014/main" id="{263ABADF-437A-4866-9107-F10B71235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888" y="5740400"/>
            <a:ext cx="2584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N = 85,900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DF3112F4-D1D5-4247-A8A2-31D9601C3F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66FF"/>
                </a:solidFill>
                <a:latin typeface="Comic Sans MS" panose="030F0702030302020204" pitchFamily="66" charset="0"/>
              </a:rPr>
              <a:t>Other Types of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88AEA-D65F-4206-980C-81A068D5C8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Comic Sans MS" panose="030F0702030302020204" pitchFamily="66" charset="0"/>
              </a:rPr>
              <a:t>X-ray crystallography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solidFill>
                  <a:srgbClr val="FF0000"/>
                </a:solidFill>
                <a:latin typeface="Comic Sans MS" panose="030F0702030302020204" pitchFamily="66" charset="0"/>
              </a:rPr>
              <a:t>Cities:</a:t>
            </a:r>
            <a:r>
              <a:rPr lang="en-US" altLang="en-US" sz="2400">
                <a:latin typeface="Comic Sans MS" panose="030F0702030302020204" pitchFamily="66" charset="0"/>
              </a:rPr>
              <a:t> orientations of a crystal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solidFill>
                  <a:srgbClr val="FF0000"/>
                </a:solidFill>
                <a:latin typeface="Comic Sans MS" panose="030F0702030302020204" pitchFamily="66" charset="0"/>
              </a:rPr>
              <a:t>Distances:</a:t>
            </a:r>
            <a:r>
              <a:rPr lang="en-US" altLang="en-US" sz="2400">
                <a:latin typeface="Comic Sans MS" panose="030F0702030302020204" pitchFamily="66" charset="0"/>
              </a:rPr>
              <a:t> time for motors to rotate the crystal from one orientation to the other</a:t>
            </a:r>
          </a:p>
          <a:p>
            <a:pPr eaLnBrk="1" hangingPunct="1">
              <a:lnSpc>
                <a:spcPct val="90000"/>
              </a:lnSpc>
              <a:spcBef>
                <a:spcPts val="2700"/>
              </a:spcBef>
            </a:pPr>
            <a:r>
              <a:rPr lang="en-US" altLang="en-US">
                <a:latin typeface="Comic Sans MS" panose="030F0702030302020204" pitchFamily="66" charset="0"/>
              </a:rPr>
              <a:t>High-definition video compression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solidFill>
                  <a:srgbClr val="FF0000"/>
                </a:solidFill>
                <a:latin typeface="Comic Sans MS" panose="030F0702030302020204" pitchFamily="66" charset="0"/>
              </a:rPr>
              <a:t>Cities:</a:t>
            </a:r>
            <a:r>
              <a:rPr lang="en-US" altLang="en-US" sz="2400">
                <a:latin typeface="Comic Sans MS" panose="030F0702030302020204" pitchFamily="66" charset="0"/>
              </a:rPr>
              <a:t> binary vectors of length 64 identifying the summands for a particular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solidFill>
                  <a:srgbClr val="FF0000"/>
                </a:solidFill>
                <a:latin typeface="Comic Sans MS" panose="030F0702030302020204" pitchFamily="66" charset="0"/>
              </a:rPr>
              <a:t>Distances:</a:t>
            </a:r>
            <a:r>
              <a:rPr lang="en-US" altLang="en-US" sz="2400">
                <a:latin typeface="Comic Sans MS" panose="030F0702030302020204" pitchFamily="66" charset="0"/>
              </a:rPr>
              <a:t> Hamming distance (the number of terms that need to be added/subtracted to get the next sum)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71BEE80F-A2E5-4A5E-92A6-16461ECC50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3366FF"/>
                </a:solidFill>
                <a:latin typeface="Comic Sans MS" panose="030F0702030302020204" pitchFamily="66" charset="0"/>
              </a:rPr>
              <a:t>Other Types of Instances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7CB2D8C6-13B3-4C12-984F-2A1FD07391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0088" y="1295400"/>
            <a:ext cx="7772400" cy="6423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Routing around Cities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Computer Wiring	          -	</a:t>
            </a: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connecting together computer 			         	        components using minimum wire length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Archaeological Seriation    </a:t>
            </a: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-  ordering sites in time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Genome Sequencing             </a:t>
            </a: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- arranging DNA fragments in sequence                               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Job Sequencing	           - </a:t>
            </a: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sequencing jobs in order to   			         	           minimise total set-up time between jobs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Wallpapering to Minimise Waste</a:t>
            </a:r>
          </a:p>
          <a:p>
            <a:pPr eaLnBrk="1" hangingPunct="1"/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NB:  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First three applications generally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symmetric</a:t>
            </a:r>
          </a:p>
          <a:p>
            <a:pPr eaLnBrk="1" hangingPunct="1"/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Last three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asymmetric</a:t>
            </a:r>
            <a:endParaRPr lang="en-GB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GB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GB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GB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GB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0EAB14D6-98CA-47C9-AA6A-5A135639154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3025" y="-38100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zh-CN" sz="1400">
              <a:ea typeface="宋体" panose="02010600030101010101" pitchFamily="2" charset="-122"/>
            </a:endParaRPr>
          </a:p>
        </p:txBody>
      </p:sp>
      <p:grpSp>
        <p:nvGrpSpPr>
          <p:cNvPr id="10318" name="Group 78">
            <a:extLst>
              <a:ext uri="{FF2B5EF4-FFF2-40B4-BE49-F238E27FC236}">
                <a16:creationId xmlns:a16="http://schemas.microsoft.com/office/drawing/2014/main" id="{42477898-8297-444F-9775-8B2933BC54E7}"/>
              </a:ext>
            </a:extLst>
          </p:cNvPr>
          <p:cNvGrpSpPr>
            <a:grpSpLocks/>
          </p:cNvGrpSpPr>
          <p:nvPr/>
        </p:nvGrpSpPr>
        <p:grpSpPr bwMode="auto">
          <a:xfrm>
            <a:off x="1003300" y="3683000"/>
            <a:ext cx="3511550" cy="2055813"/>
            <a:chOff x="586" y="2560"/>
            <a:chExt cx="2212" cy="1295"/>
          </a:xfrm>
        </p:grpSpPr>
        <p:sp>
          <p:nvSpPr>
            <p:cNvPr id="30754" name="Line 73">
              <a:extLst>
                <a:ext uri="{FF2B5EF4-FFF2-40B4-BE49-F238E27FC236}">
                  <a16:creationId xmlns:a16="http://schemas.microsoft.com/office/drawing/2014/main" id="{56F5AA35-A85A-49EF-A544-65976FAB0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39" y="2560"/>
              <a:ext cx="1045" cy="28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5" name="Line 74">
              <a:extLst>
                <a:ext uri="{FF2B5EF4-FFF2-40B4-BE49-F238E27FC236}">
                  <a16:creationId xmlns:a16="http://schemas.microsoft.com/office/drawing/2014/main" id="{0DB0CDD2-AC31-4B18-9D71-94B3DF182A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928"/>
              <a:ext cx="448" cy="44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6" name="Line 75">
              <a:extLst>
                <a:ext uri="{FF2B5EF4-FFF2-40B4-BE49-F238E27FC236}">
                  <a16:creationId xmlns:a16="http://schemas.microsoft.com/office/drawing/2014/main" id="{8392FE65-E8C2-42B9-B569-536D708329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2632"/>
              <a:ext cx="462" cy="8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7" name="Text Box 76">
              <a:extLst>
                <a:ext uri="{FF2B5EF4-FFF2-40B4-BE49-F238E27FC236}">
                  <a16:creationId xmlns:a16="http://schemas.microsoft.com/office/drawing/2014/main" id="{56C8533D-25D3-4D42-B6EF-B0914BE7E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" y="2718"/>
              <a:ext cx="852" cy="19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zh-CN" sz="1400" b="1">
                  <a:latin typeface="Times New Roman" panose="02020603050405020304" pitchFamily="18" charset="0"/>
                  <a:ea typeface="宋体" panose="02010600030101010101" pitchFamily="2" charset="-122"/>
                </a:rPr>
                <a:t>8am-10am</a:t>
              </a:r>
            </a:p>
          </p:txBody>
        </p:sp>
        <p:sp>
          <p:nvSpPr>
            <p:cNvPr id="30758" name="Text Box 77">
              <a:extLst>
                <a:ext uri="{FF2B5EF4-FFF2-40B4-BE49-F238E27FC236}">
                  <a16:creationId xmlns:a16="http://schemas.microsoft.com/office/drawing/2014/main" id="{D75D7C20-F377-4169-82C6-4DA3DD38B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" y="3663"/>
              <a:ext cx="660" cy="19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zh-CN" sz="1400" b="1">
                  <a:latin typeface="Times New Roman" panose="02020603050405020304" pitchFamily="18" charset="0"/>
                  <a:ea typeface="宋体" panose="02010600030101010101" pitchFamily="2" charset="-122"/>
                </a:rPr>
                <a:t>2pm-3pm</a:t>
              </a:r>
            </a:p>
          </p:txBody>
        </p:sp>
      </p:grpSp>
      <p:grpSp>
        <p:nvGrpSpPr>
          <p:cNvPr id="10311" name="Group 71">
            <a:extLst>
              <a:ext uri="{FF2B5EF4-FFF2-40B4-BE49-F238E27FC236}">
                <a16:creationId xmlns:a16="http://schemas.microsoft.com/office/drawing/2014/main" id="{D243F3EC-A577-4C92-ABE0-BEAAF40311D4}"/>
              </a:ext>
            </a:extLst>
          </p:cNvPr>
          <p:cNvGrpSpPr>
            <a:grpSpLocks/>
          </p:cNvGrpSpPr>
          <p:nvPr/>
        </p:nvGrpSpPr>
        <p:grpSpPr bwMode="auto">
          <a:xfrm>
            <a:off x="254000" y="1420813"/>
            <a:ext cx="7372350" cy="2224087"/>
            <a:chOff x="122" y="1143"/>
            <a:chExt cx="4644" cy="1401"/>
          </a:xfrm>
        </p:grpSpPr>
        <p:sp>
          <p:nvSpPr>
            <p:cNvPr id="30745" name="Line 58">
              <a:extLst>
                <a:ext uri="{FF2B5EF4-FFF2-40B4-BE49-F238E27FC236}">
                  <a16:creationId xmlns:a16="http://schemas.microsoft.com/office/drawing/2014/main" id="{E60AD9B5-8910-4803-B530-DFB5594C3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92" y="1480"/>
              <a:ext cx="1280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6" name="Line 57">
              <a:extLst>
                <a:ext uri="{FF2B5EF4-FFF2-40B4-BE49-F238E27FC236}">
                  <a16:creationId xmlns:a16="http://schemas.microsoft.com/office/drawing/2014/main" id="{DCA7E39F-A265-4486-B9DD-46C5147E9A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4" y="1464"/>
              <a:ext cx="1328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7" name="Line 60">
              <a:extLst>
                <a:ext uri="{FF2B5EF4-FFF2-40B4-BE49-F238E27FC236}">
                  <a16:creationId xmlns:a16="http://schemas.microsoft.com/office/drawing/2014/main" id="{6A0655E9-3628-4867-867D-2FE8D210EF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" y="1688"/>
              <a:ext cx="1096" cy="633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8" name="Line 61">
              <a:extLst>
                <a:ext uri="{FF2B5EF4-FFF2-40B4-BE49-F238E27FC236}">
                  <a16:creationId xmlns:a16="http://schemas.microsoft.com/office/drawing/2014/main" id="{5F64EA96-BE22-40EA-A262-DECF5FB53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8" y="1432"/>
              <a:ext cx="1112" cy="1112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9" name="Line 62">
              <a:extLst>
                <a:ext uri="{FF2B5EF4-FFF2-40B4-BE49-F238E27FC236}">
                  <a16:creationId xmlns:a16="http://schemas.microsoft.com/office/drawing/2014/main" id="{F34DDA62-2916-4344-97DE-7A3BC4FC60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" y="2456"/>
              <a:ext cx="2336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0" name="Text Box 64">
              <a:extLst>
                <a:ext uri="{FF2B5EF4-FFF2-40B4-BE49-F238E27FC236}">
                  <a16:creationId xmlns:a16="http://schemas.microsoft.com/office/drawing/2014/main" id="{FD860439-6819-47F3-A23A-AB20E14F5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8" y="1143"/>
              <a:ext cx="788" cy="179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zh-CN" sz="1200" b="1">
                  <a:latin typeface="Times New Roman" panose="02020603050405020304" pitchFamily="18" charset="0"/>
                  <a:ea typeface="宋体" panose="02010600030101010101" pitchFamily="2" charset="-122"/>
                </a:rPr>
                <a:t>3am-5am</a:t>
              </a:r>
            </a:p>
          </p:txBody>
        </p:sp>
        <p:sp>
          <p:nvSpPr>
            <p:cNvPr id="30751" name="Text Box 65">
              <a:extLst>
                <a:ext uri="{FF2B5EF4-FFF2-40B4-BE49-F238E27FC236}">
                  <a16:creationId xmlns:a16="http://schemas.microsoft.com/office/drawing/2014/main" id="{BEC8727C-4525-42C3-B14A-A343A72ED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" y="1167"/>
              <a:ext cx="580" cy="179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zh-CN" sz="1200" b="1">
                  <a:latin typeface="Times New Roman" panose="02020603050405020304" pitchFamily="18" charset="0"/>
                  <a:ea typeface="宋体" panose="02010600030101010101" pitchFamily="2" charset="-122"/>
                </a:rPr>
                <a:t>7am-8am</a:t>
              </a:r>
            </a:p>
          </p:txBody>
        </p:sp>
        <p:sp>
          <p:nvSpPr>
            <p:cNvPr id="30752" name="Text Box 66">
              <a:extLst>
                <a:ext uri="{FF2B5EF4-FFF2-40B4-BE49-F238E27FC236}">
                  <a16:creationId xmlns:a16="http://schemas.microsoft.com/office/drawing/2014/main" id="{412E8CCC-76B7-40E5-9403-3239580D9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0" y="1167"/>
              <a:ext cx="628" cy="179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zh-CN" sz="1200" b="1">
                  <a:latin typeface="Times New Roman" panose="02020603050405020304" pitchFamily="18" charset="0"/>
                  <a:ea typeface="宋体" panose="02010600030101010101" pitchFamily="2" charset="-122"/>
                </a:rPr>
                <a:t>10am-1pm</a:t>
              </a:r>
            </a:p>
          </p:txBody>
        </p:sp>
        <p:sp>
          <p:nvSpPr>
            <p:cNvPr id="30753" name="Text Box 68">
              <a:extLst>
                <a:ext uri="{FF2B5EF4-FFF2-40B4-BE49-F238E27FC236}">
                  <a16:creationId xmlns:a16="http://schemas.microsoft.com/office/drawing/2014/main" id="{24DBD914-8E09-44F4-9364-F7ED6FEDE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" y="2007"/>
              <a:ext cx="556" cy="179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zh-CN" sz="1200" b="1">
                  <a:latin typeface="Times New Roman" panose="02020603050405020304" pitchFamily="18" charset="0"/>
                  <a:ea typeface="宋体" panose="02010600030101010101" pitchFamily="2" charset="-122"/>
                </a:rPr>
                <a:t>4pm-7pm</a:t>
              </a:r>
            </a:p>
          </p:txBody>
        </p:sp>
      </p:grp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16FAE57-EF1B-4127-9D5A-1EE7A1CF1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475" y="-11113"/>
            <a:ext cx="5065713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Major Practical Extension of the TSP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D3372925-6DA0-4834-8413-2E0D64D32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473075"/>
            <a:ext cx="7972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Vehicle Routing   -   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Meet customers demands within given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time windows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using lorries of limited capacity </a:t>
            </a:r>
            <a:endParaRPr lang="en-GB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92" name="Text Box 52">
            <a:extLst>
              <a:ext uri="{FF2B5EF4-FFF2-40B4-BE49-F238E27FC236}">
                <a16:creationId xmlns:a16="http://schemas.microsoft.com/office/drawing/2014/main" id="{EFBC94F5-0333-4673-A2A8-B622B051D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400" y="3021013"/>
            <a:ext cx="1123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Depot</a:t>
            </a:r>
          </a:p>
        </p:txBody>
      </p:sp>
      <p:grpSp>
        <p:nvGrpSpPr>
          <p:cNvPr id="10291" name="Group 51">
            <a:extLst>
              <a:ext uri="{FF2B5EF4-FFF2-40B4-BE49-F238E27FC236}">
                <a16:creationId xmlns:a16="http://schemas.microsoft.com/office/drawing/2014/main" id="{1A7CE9BA-07C7-42EA-89E8-E87205C08FA0}"/>
              </a:ext>
            </a:extLst>
          </p:cNvPr>
          <p:cNvGrpSpPr>
            <a:grpSpLocks/>
          </p:cNvGrpSpPr>
          <p:nvPr/>
        </p:nvGrpSpPr>
        <p:grpSpPr bwMode="auto">
          <a:xfrm>
            <a:off x="522288" y="1712913"/>
            <a:ext cx="7451725" cy="3557587"/>
            <a:chOff x="283" y="1319"/>
            <a:chExt cx="4694" cy="2241"/>
          </a:xfrm>
        </p:grpSpPr>
        <p:sp>
          <p:nvSpPr>
            <p:cNvPr id="30736" name="Oval 5">
              <a:extLst>
                <a:ext uri="{FF2B5EF4-FFF2-40B4-BE49-F238E27FC236}">
                  <a16:creationId xmlns:a16="http://schemas.microsoft.com/office/drawing/2014/main" id="{2ED87F09-AE5B-4015-807D-E8A850466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" y="2287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ea typeface="宋体" panose="02010600030101010101" pitchFamily="2" charset="-122"/>
              </a:endParaRPr>
            </a:p>
          </p:txBody>
        </p:sp>
        <p:sp>
          <p:nvSpPr>
            <p:cNvPr id="30737" name="Oval 6">
              <a:extLst>
                <a:ext uri="{FF2B5EF4-FFF2-40B4-BE49-F238E27FC236}">
                  <a16:creationId xmlns:a16="http://schemas.microsoft.com/office/drawing/2014/main" id="{174E5FD8-98FB-4D30-B995-47D1D5A0F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" y="2441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ea typeface="宋体" panose="02010600030101010101" pitchFamily="2" charset="-122"/>
              </a:endParaRPr>
            </a:p>
          </p:txBody>
        </p:sp>
        <p:sp>
          <p:nvSpPr>
            <p:cNvPr id="30738" name="Oval 7">
              <a:extLst>
                <a:ext uri="{FF2B5EF4-FFF2-40B4-BE49-F238E27FC236}">
                  <a16:creationId xmlns:a16="http://schemas.microsoft.com/office/drawing/2014/main" id="{57E559A5-85DC-460B-AA8B-1D4CB8853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" y="1319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ea typeface="宋体" panose="02010600030101010101" pitchFamily="2" charset="-122"/>
              </a:endParaRPr>
            </a:p>
          </p:txBody>
        </p:sp>
        <p:sp>
          <p:nvSpPr>
            <p:cNvPr id="30739" name="Oval 8">
              <a:extLst>
                <a:ext uri="{FF2B5EF4-FFF2-40B4-BE49-F238E27FC236}">
                  <a16:creationId xmlns:a16="http://schemas.microsoft.com/office/drawing/2014/main" id="{1DEB63D8-1404-49D1-B322-4C878BFA6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" y="1439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ea typeface="宋体" panose="02010600030101010101" pitchFamily="2" charset="-122"/>
              </a:endParaRPr>
            </a:p>
          </p:txBody>
        </p:sp>
        <p:sp>
          <p:nvSpPr>
            <p:cNvPr id="30740" name="Oval 9">
              <a:extLst>
                <a:ext uri="{FF2B5EF4-FFF2-40B4-BE49-F238E27FC236}">
                  <a16:creationId xmlns:a16="http://schemas.microsoft.com/office/drawing/2014/main" id="{712E42A6-A621-4DB2-A102-FD0402E1C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439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ea typeface="宋体" panose="02010600030101010101" pitchFamily="2" charset="-122"/>
              </a:endParaRPr>
            </a:p>
          </p:txBody>
        </p:sp>
        <p:sp>
          <p:nvSpPr>
            <p:cNvPr id="30741" name="Oval 10">
              <a:extLst>
                <a:ext uri="{FF2B5EF4-FFF2-40B4-BE49-F238E27FC236}">
                  <a16:creationId xmlns:a16="http://schemas.microsoft.com/office/drawing/2014/main" id="{B61264ED-BEF6-466D-B5CA-28E1A387E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" y="2681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ea typeface="宋体" panose="02010600030101010101" pitchFamily="2" charset="-122"/>
              </a:endParaRPr>
            </a:p>
          </p:txBody>
        </p:sp>
        <p:sp>
          <p:nvSpPr>
            <p:cNvPr id="30742" name="Oval 11">
              <a:extLst>
                <a:ext uri="{FF2B5EF4-FFF2-40B4-BE49-F238E27FC236}">
                  <a16:creationId xmlns:a16="http://schemas.microsoft.com/office/drawing/2014/main" id="{A7018CDC-9C4F-4897-83D4-65D6B79B5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" y="332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ea typeface="宋体" panose="02010600030101010101" pitchFamily="2" charset="-122"/>
              </a:endParaRPr>
            </a:p>
          </p:txBody>
        </p:sp>
        <p:sp>
          <p:nvSpPr>
            <p:cNvPr id="30743" name="Oval 12">
              <a:extLst>
                <a:ext uri="{FF2B5EF4-FFF2-40B4-BE49-F238E27FC236}">
                  <a16:creationId xmlns:a16="http://schemas.microsoft.com/office/drawing/2014/main" id="{B4D8308B-444A-489F-A446-60FA39E15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" y="320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ea typeface="宋体" panose="02010600030101010101" pitchFamily="2" charset="-122"/>
              </a:endParaRPr>
            </a:p>
          </p:txBody>
        </p:sp>
        <p:sp>
          <p:nvSpPr>
            <p:cNvPr id="30744" name="Oval 13">
              <a:extLst>
                <a:ext uri="{FF2B5EF4-FFF2-40B4-BE49-F238E27FC236}">
                  <a16:creationId xmlns:a16="http://schemas.microsoft.com/office/drawing/2014/main" id="{6C4130FF-3D0D-4A3B-859C-7E1FC2E40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" y="2279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ea typeface="宋体" panose="02010600030101010101" pitchFamily="2" charset="-122"/>
              </a:endParaRPr>
            </a:p>
          </p:txBody>
        </p:sp>
      </p:grpSp>
      <p:grpSp>
        <p:nvGrpSpPr>
          <p:cNvPr id="10337" name="Group 97">
            <a:extLst>
              <a:ext uri="{FF2B5EF4-FFF2-40B4-BE49-F238E27FC236}">
                <a16:creationId xmlns:a16="http://schemas.microsoft.com/office/drawing/2014/main" id="{BD2D143C-0088-4D4A-B015-60916A607C68}"/>
              </a:ext>
            </a:extLst>
          </p:cNvPr>
          <p:cNvGrpSpPr>
            <a:grpSpLocks/>
          </p:cNvGrpSpPr>
          <p:nvPr/>
        </p:nvGrpSpPr>
        <p:grpSpPr bwMode="auto">
          <a:xfrm>
            <a:off x="4759325" y="2825750"/>
            <a:ext cx="4003675" cy="2560638"/>
            <a:chOff x="2952" y="2020"/>
            <a:chExt cx="2522" cy="1613"/>
          </a:xfrm>
        </p:grpSpPr>
        <p:sp>
          <p:nvSpPr>
            <p:cNvPr id="30731" name="Line 79">
              <a:extLst>
                <a:ext uri="{FF2B5EF4-FFF2-40B4-BE49-F238E27FC236}">
                  <a16:creationId xmlns:a16="http://schemas.microsoft.com/office/drawing/2014/main" id="{1F8A7311-CB14-45B4-A7FD-680472A07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2" y="2602"/>
              <a:ext cx="776" cy="7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2" name="Line 88">
              <a:extLst>
                <a:ext uri="{FF2B5EF4-FFF2-40B4-BE49-F238E27FC236}">
                  <a16:creationId xmlns:a16="http://schemas.microsoft.com/office/drawing/2014/main" id="{7A6344DC-2E9A-4E9D-8A0E-8C9CD718A7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00" y="2554"/>
              <a:ext cx="18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3" name="Text Box 89">
              <a:extLst>
                <a:ext uri="{FF2B5EF4-FFF2-40B4-BE49-F238E27FC236}">
                  <a16:creationId xmlns:a16="http://schemas.microsoft.com/office/drawing/2014/main" id="{DB557947-3771-4456-A6DC-6FDAF0BB7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" y="3441"/>
              <a:ext cx="628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zh-CN" sz="1400" b="1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6am-9am</a:t>
              </a:r>
            </a:p>
          </p:txBody>
        </p:sp>
        <p:sp>
          <p:nvSpPr>
            <p:cNvPr id="30734" name="Text Box 90">
              <a:extLst>
                <a:ext uri="{FF2B5EF4-FFF2-40B4-BE49-F238E27FC236}">
                  <a16:creationId xmlns:a16="http://schemas.microsoft.com/office/drawing/2014/main" id="{609E2C03-ABC0-4A2D-BCCE-8F3B706AE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2020"/>
              <a:ext cx="780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 b="1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6pm-7pm</a:t>
              </a:r>
            </a:p>
          </p:txBody>
        </p:sp>
        <p:sp>
          <p:nvSpPr>
            <p:cNvPr id="30735" name="Line 91">
              <a:extLst>
                <a:ext uri="{FF2B5EF4-FFF2-40B4-BE49-F238E27FC236}">
                  <a16:creationId xmlns:a16="http://schemas.microsoft.com/office/drawing/2014/main" id="{88E66A61-DD47-4AD5-BC8A-FA1CD86DC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2" y="2522"/>
              <a:ext cx="944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34" name="Text Box 94">
            <a:extLst>
              <a:ext uri="{FF2B5EF4-FFF2-40B4-BE49-F238E27FC236}">
                <a16:creationId xmlns:a16="http://schemas.microsoft.com/office/drawing/2014/main" id="{80FE9F42-1031-4227-8E2F-3C4E2FB76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275" y="5772150"/>
            <a:ext cx="640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Much more difficult than TSP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utoUpdateAnimBg="0"/>
      <p:bldP spid="10292" grpId="0" autoUpdateAnimBg="0"/>
      <p:bldP spid="10334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27E07511-F958-4A15-965C-36B350975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3366FF"/>
                </a:solidFill>
                <a:latin typeface="Comic Sans MS" panose="030F0702030302020204" pitchFamily="66" charset="0"/>
              </a:rPr>
              <a:t>Key Fact about the TSP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8DD2-1883-47FA-AB85-06A23661E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62238"/>
            <a:ext cx="8229600" cy="3463925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>
                <a:latin typeface="Comic Sans MS" panose="030F0702030302020204" pitchFamily="66" charset="0"/>
              </a:rPr>
              <a:t>It is NP-Complete.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>
            <a:extLst>
              <a:ext uri="{FF2B5EF4-FFF2-40B4-BE49-F238E27FC236}">
                <a16:creationId xmlns:a16="http://schemas.microsoft.com/office/drawing/2014/main" id="{AC3DEB90-6444-458F-822F-1B4B30807C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143000"/>
            <a:ext cx="7021513" cy="4805363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105F8ED4-BEDE-49EE-8B44-F36A81568F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100" y="838200"/>
            <a:ext cx="7323138" cy="51816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BF3F2BA3-3BDC-41E2-8615-E1C2225CC3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304800"/>
            <a:ext cx="7467600" cy="5286375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16A122DB-88DB-48CE-A7A9-D11A92B53C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843" name="内容占位符 2">
            <a:extLst>
              <a:ext uri="{FF2B5EF4-FFF2-40B4-BE49-F238E27FC236}">
                <a16:creationId xmlns:a16="http://schemas.microsoft.com/office/drawing/2014/main" id="{091D1C6E-2C07-42A2-A8B5-7A64B7A54E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436" name="文本框 18435">
            <a:extLst>
              <a:ext uri="{FF2B5EF4-FFF2-40B4-BE49-F238E27FC236}">
                <a16:creationId xmlns:a16="http://schemas.microsoft.com/office/drawing/2014/main" id="{15C2AD9B-1B2B-4475-8F7C-215867C86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133600"/>
            <a:ext cx="7391304" cy="32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Try every possibility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(n-1)!  possibilities  grows faster than exponentially</a:t>
            </a:r>
          </a:p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AutoNum type="romanUcPeriod"/>
            </a:pP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If it took 1 microsecond to calculate each possibility</a:t>
            </a:r>
          </a:p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takes 10</a:t>
            </a:r>
            <a:r>
              <a:rPr lang="en-US" altLang="zh-CN" sz="28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140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centuries</a:t>
            </a:r>
            <a:r>
              <a:rPr lang="en-US" altLang="zh-CN" sz="28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calculate all possibilities when n = 100.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9">
            <a:extLst>
              <a:ext uri="{FF2B5EF4-FFF2-40B4-BE49-F238E27FC236}">
                <a16:creationId xmlns:a16="http://schemas.microsoft.com/office/drawing/2014/main" id="{77569E0E-D35F-4D6A-A375-2D4E48F6A0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296275" cy="1066800"/>
          </a:xfrm>
        </p:spPr>
        <p:txBody>
          <a:bodyPr/>
          <a:lstStyle/>
          <a:p>
            <a:r>
              <a:rPr lang="en-US" altLang="en-US" sz="4000">
                <a:solidFill>
                  <a:srgbClr val="3366FF"/>
                </a:solidFill>
                <a:latin typeface="Comic Sans MS" panose="030F0702030302020204" pitchFamily="66" charset="0"/>
              </a:rPr>
              <a:t>The Traveling Salesman Problem</a:t>
            </a:r>
          </a:p>
        </p:txBody>
      </p:sp>
      <p:sp>
        <p:nvSpPr>
          <p:cNvPr id="1033" name="Content Placeholder 4">
            <a:extLst>
              <a:ext uri="{FF2B5EF4-FFF2-40B4-BE49-F238E27FC236}">
                <a16:creationId xmlns:a16="http://schemas.microsoft.com/office/drawing/2014/main" id="{9A5661F5-1D66-4FD0-9C0C-6EE29E3F0F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0025" y="1609725"/>
            <a:ext cx="8782050" cy="4525963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FF0000"/>
                </a:solidFill>
                <a:latin typeface="Comic Sans MS" panose="030F0702030302020204" pitchFamily="66" charset="0"/>
              </a:rPr>
              <a:t>Given:</a:t>
            </a:r>
          </a:p>
          <a:p>
            <a:pPr lvl="1" eaLnBrk="1" hangingPunct="1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en-US" sz="2600">
                <a:latin typeface="Comic Sans MS" panose="030F0702030302020204" pitchFamily="66" charset="0"/>
              </a:rPr>
              <a:t>Set of cities {c</a:t>
            </a:r>
            <a:r>
              <a:rPr lang="en-US" altLang="en-US" sz="2600" baseline="-25000">
                <a:latin typeface="Comic Sans MS" panose="030F0702030302020204" pitchFamily="66" charset="0"/>
              </a:rPr>
              <a:t>1</a:t>
            </a:r>
            <a:r>
              <a:rPr lang="en-US" altLang="en-US" sz="2600">
                <a:latin typeface="Comic Sans MS" panose="030F0702030302020204" pitchFamily="66" charset="0"/>
              </a:rPr>
              <a:t>,c</a:t>
            </a:r>
            <a:r>
              <a:rPr lang="en-US" altLang="en-US" sz="2600" baseline="-25000">
                <a:latin typeface="Comic Sans MS" panose="030F0702030302020204" pitchFamily="66" charset="0"/>
              </a:rPr>
              <a:t>2</a:t>
            </a:r>
            <a:r>
              <a:rPr lang="en-US" altLang="en-US" sz="2600">
                <a:latin typeface="Comic Sans MS" panose="030F0702030302020204" pitchFamily="66" charset="0"/>
              </a:rPr>
              <a:t>,…,c</a:t>
            </a:r>
            <a:r>
              <a:rPr lang="en-US" altLang="en-US" sz="2600" baseline="-25000">
                <a:latin typeface="Comic Sans MS" panose="030F0702030302020204" pitchFamily="66" charset="0"/>
              </a:rPr>
              <a:t>N </a:t>
            </a:r>
            <a:r>
              <a:rPr lang="en-US" altLang="en-US" sz="2600">
                <a:latin typeface="Comic Sans MS" panose="030F0702030302020204" pitchFamily="66" charset="0"/>
              </a:rPr>
              <a:t>}.                              </a:t>
            </a:r>
          </a:p>
          <a:p>
            <a:pPr lvl="1" eaLnBrk="1" hangingPunct="1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en-US" sz="2600">
                <a:latin typeface="Comic Sans MS" panose="030F0702030302020204" pitchFamily="66" charset="0"/>
              </a:rPr>
              <a:t>For each pair of cities {c</a:t>
            </a:r>
            <a:r>
              <a:rPr lang="en-US" altLang="en-US" sz="2600" baseline="-25000">
                <a:latin typeface="Comic Sans MS" panose="030F0702030302020204" pitchFamily="66" charset="0"/>
              </a:rPr>
              <a:t>i</a:t>
            </a:r>
            <a:r>
              <a:rPr lang="en-US" altLang="en-US" sz="2600">
                <a:latin typeface="Comic Sans MS" panose="030F0702030302020204" pitchFamily="66" charset="0"/>
              </a:rPr>
              <a:t>,c</a:t>
            </a:r>
            <a:r>
              <a:rPr lang="en-US" altLang="en-US" sz="2600" baseline="-25000">
                <a:latin typeface="Comic Sans MS" panose="030F0702030302020204" pitchFamily="66" charset="0"/>
              </a:rPr>
              <a:t>j</a:t>
            </a:r>
            <a:r>
              <a:rPr lang="en-US" altLang="en-US" sz="2600">
                <a:latin typeface="Comic Sans MS" panose="030F0702030302020204" pitchFamily="66" charset="0"/>
              </a:rPr>
              <a:t>}, a distance d(c</a:t>
            </a:r>
            <a:r>
              <a:rPr lang="en-US" altLang="en-US" sz="2600" baseline="-25000">
                <a:latin typeface="Comic Sans MS" panose="030F0702030302020204" pitchFamily="66" charset="0"/>
              </a:rPr>
              <a:t>i</a:t>
            </a:r>
            <a:r>
              <a:rPr lang="en-US" altLang="en-US" sz="2600">
                <a:latin typeface="Comic Sans MS" panose="030F0702030302020204" pitchFamily="66" charset="0"/>
              </a:rPr>
              <a:t>,c</a:t>
            </a:r>
            <a:r>
              <a:rPr lang="en-US" altLang="en-US" sz="2600" baseline="-25000">
                <a:latin typeface="Comic Sans MS" panose="030F0702030302020204" pitchFamily="66" charset="0"/>
              </a:rPr>
              <a:t>j</a:t>
            </a:r>
            <a:r>
              <a:rPr lang="en-US" altLang="en-US" sz="2600">
                <a:latin typeface="Comic Sans MS" panose="030F0702030302020204" pitchFamily="66" charset="0"/>
              </a:rPr>
              <a:t>).</a:t>
            </a:r>
          </a:p>
          <a:p>
            <a:pPr eaLnBrk="1" hangingPunct="1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FF0000"/>
                </a:solidFill>
                <a:latin typeface="Comic Sans MS" panose="030F0702030302020204" pitchFamily="66" charset="0"/>
              </a:rPr>
              <a:t>Find:</a:t>
            </a:r>
            <a:r>
              <a:rPr lang="en-US" altLang="en-US" sz="3000">
                <a:latin typeface="Comic Sans MS" panose="030F0702030302020204" pitchFamily="66" charset="0"/>
              </a:rPr>
              <a:t> </a:t>
            </a:r>
          </a:p>
          <a:p>
            <a:pPr lvl="1" algn="r" eaLnBrk="1" hangingPunct="1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en-US" sz="2600">
                <a:latin typeface="Comic Sans MS" panose="030F0702030302020204" pitchFamily="66" charset="0"/>
              </a:rPr>
              <a:t>Permutation                                        that minimizes</a:t>
            </a:r>
          </a:p>
        </p:txBody>
      </p:sp>
      <p:graphicFrame>
        <p:nvGraphicFramePr>
          <p:cNvPr id="1026" name="Object 3">
            <a:extLst>
              <a:ext uri="{FF2B5EF4-FFF2-40B4-BE49-F238E27FC236}">
                <a16:creationId xmlns:a16="http://schemas.microsoft.com/office/drawing/2014/main" id="{CC57EA77-A479-43A0-B025-3529DD93CB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5950" y="4972050"/>
          <a:ext cx="5907088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r:id="rId3" imgW="2032882" imgH="457399" progId="Equation.3">
                  <p:embed/>
                </p:oleObj>
              </mc:Choice>
              <mc:Fallback>
                <p:oleObj r:id="rId3" imgW="2032882" imgH="45739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4972050"/>
                        <a:ext cx="5907088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4">
            <a:extLst>
              <a:ext uri="{FF2B5EF4-FFF2-40B4-BE49-F238E27FC236}">
                <a16:creationId xmlns:a16="http://schemas.microsoft.com/office/drawing/2014/main" id="{E943CA8B-431E-48EC-A82C-17AC879F5D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r:id="rId5" imgW="114350" imgH="215994" progId="Equation.3">
                  <p:embed/>
                </p:oleObj>
              </mc:Choice>
              <mc:Fallback>
                <p:oleObj r:id="rId5" imgW="114350" imgH="21599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5">
            <a:extLst>
              <a:ext uri="{FF2B5EF4-FFF2-40B4-BE49-F238E27FC236}">
                <a16:creationId xmlns:a16="http://schemas.microsoft.com/office/drawing/2014/main" id="{87842B4F-3802-4EBA-A99D-F77EF5DD33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r:id="rId7" imgW="114350" imgH="215994" progId="Equation.3">
                  <p:embed/>
                </p:oleObj>
              </mc:Choice>
              <mc:Fallback>
                <p:oleObj r:id="rId7" imgW="114350" imgH="21599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2" name="Object 9">
            <a:extLst>
              <a:ext uri="{FF2B5EF4-FFF2-40B4-BE49-F238E27FC236}">
                <a16:creationId xmlns:a16="http://schemas.microsoft.com/office/drawing/2014/main" id="{2A8C94AA-29BF-460D-BE72-A5DDE88B08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8925" y="4337050"/>
          <a:ext cx="3740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r:id="rId8" imgW="1918533" imgH="241405" progId="Equation.3">
                  <p:embed/>
                </p:oleObj>
              </mc:Choice>
              <mc:Fallback>
                <p:oleObj r:id="rId8" imgW="1918533" imgH="24140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5" y="4337050"/>
                        <a:ext cx="37401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4FEBAEA9-1656-4378-8EAA-3DF6CED51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" y="914400"/>
            <a:ext cx="4413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Solution Methods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52C8C2AD-A00E-4F7D-B3FF-BE5D79FA6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1490663"/>
            <a:ext cx="70548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romanUcPeriod"/>
            </a:pPr>
            <a:r>
              <a:rPr lang="en-GB" altLang="zh-CN" sz="1800" b="1">
                <a:latin typeface="Times New Roman" panose="02020603050405020304" pitchFamily="18" charset="0"/>
                <a:ea typeface="宋体" panose="02010600030101010101" pitchFamily="2" charset="-122"/>
              </a:rPr>
              <a:t>Try every possibility</a:t>
            </a: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		(n-1)!  possibilities – grows faster 				than exponentially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romanUcPeriod"/>
            </a:pPr>
            <a:endParaRPr lang="en-GB" altLang="zh-CN" sz="1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       If it took 1 microsecond to calculate each possibility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       takes 10</a:t>
            </a:r>
            <a:r>
              <a:rPr lang="en-GB" altLang="zh-CN" sz="1800" baseline="30000">
                <a:latin typeface="Times New Roman" panose="02020603050405020304" pitchFamily="18" charset="0"/>
                <a:ea typeface="宋体" panose="02010600030101010101" pitchFamily="2" charset="-122"/>
              </a:rPr>
              <a:t>140</a:t>
            </a: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 centuries</a:t>
            </a:r>
            <a:r>
              <a:rPr lang="en-GB" altLang="zh-CN" sz="1800" baseline="300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to calculate all possibilities when n = 100</a:t>
            </a: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600473E6-5F91-4365-AB99-9E5F6D5E6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3138488"/>
            <a:ext cx="68262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AutoNum type="romanUcPeriod" startAt="2"/>
            </a:pPr>
            <a:r>
              <a:rPr lang="en-GB" altLang="zh-CN" sz="1800" b="1">
                <a:latin typeface="Times New Roman" panose="02020603050405020304" pitchFamily="18" charset="0"/>
                <a:ea typeface="宋体" panose="02010600030101010101" pitchFamily="2" charset="-122"/>
              </a:rPr>
              <a:t>Optimising Methods</a:t>
            </a: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		obtain </a:t>
            </a:r>
            <a:r>
              <a:rPr lang="en-GB" altLang="zh-CN" sz="1800" b="1">
                <a:latin typeface="Times New Roman" panose="02020603050405020304" pitchFamily="18" charset="0"/>
                <a:ea typeface="宋体" panose="02010600030101010101" pitchFamily="2" charset="-122"/>
              </a:rPr>
              <a:t>guaranteed</a:t>
            </a: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 optimal 					solution, but can take a very, 					very, long time</a:t>
            </a:r>
            <a:endParaRPr lang="en-GB" altLang="zh-CN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47374243-8CE8-41EC-A0EA-7438AADC2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350" y="4265613"/>
            <a:ext cx="70294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800" b="1">
                <a:latin typeface="Times New Roman" panose="02020603050405020304" pitchFamily="18" charset="0"/>
                <a:ea typeface="宋体" panose="02010600030101010101" pitchFamily="2" charset="-122"/>
              </a:rPr>
              <a:t>III.    Heuristic Methods</a:t>
            </a: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	               obtain ‘good’ solutions ‘quickly’ 			               by intuitive methods.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800" b="1">
                <a:latin typeface="Times New Roman" panose="02020603050405020304" pitchFamily="18" charset="0"/>
                <a:ea typeface="宋体" panose="02010600030101010101" pitchFamily="2" charset="-122"/>
              </a:rPr>
              <a:t>				               </a:t>
            </a: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No guarantee of optimality</a:t>
            </a:r>
            <a:endParaRPr lang="en-GB" altLang="zh-CN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B509D4AC-2A11-4C8F-A223-F6253EB98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259388"/>
            <a:ext cx="6991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(Place problem in newspaper with cash prize)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6" grpId="0" autoUpdateAnimBg="0"/>
      <p:bldP spid="18437" grpId="0" autoUpdateAnimBg="0"/>
      <p:bldP spid="18438" grpId="0" autoUpdateAnimBg="0"/>
      <p:bldP spid="18439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:a16="http://schemas.microsoft.com/office/drawing/2014/main" id="{1E273D67-BB07-4ABF-8184-C44C46C5560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zh-CN" sz="1400">
              <a:ea typeface="宋体" panose="02010600030101010101" pitchFamily="2" charset="-122"/>
            </a:endParaRPr>
          </a:p>
        </p:txBody>
      </p:sp>
      <p:sp>
        <p:nvSpPr>
          <p:cNvPr id="19458" name="Text Box 1026">
            <a:extLst>
              <a:ext uri="{FF2B5EF4-FFF2-40B4-BE49-F238E27FC236}">
                <a16:creationId xmlns:a16="http://schemas.microsoft.com/office/drawing/2014/main" id="{2B025762-6FFB-4C1C-9863-3A1DE5A87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525" y="371475"/>
            <a:ext cx="77660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The Nearest Neighbour Method (Heuristic)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– A ‘Greedy’ Method</a:t>
            </a:r>
          </a:p>
        </p:txBody>
      </p:sp>
      <p:sp>
        <p:nvSpPr>
          <p:cNvPr id="19459" name="Text Box 1027">
            <a:extLst>
              <a:ext uri="{FF2B5EF4-FFF2-40B4-BE49-F238E27FC236}">
                <a16:creationId xmlns:a16="http://schemas.microsoft.com/office/drawing/2014/main" id="{7A92CDEC-4CFD-4DDB-BA71-F9B256A02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525" y="2085975"/>
            <a:ext cx="6178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Start Anywhere</a:t>
            </a:r>
          </a:p>
        </p:txBody>
      </p:sp>
      <p:sp>
        <p:nvSpPr>
          <p:cNvPr id="19460" name="Text Box 1028">
            <a:extLst>
              <a:ext uri="{FF2B5EF4-FFF2-40B4-BE49-F238E27FC236}">
                <a16:creationId xmlns:a16="http://schemas.microsoft.com/office/drawing/2014/main" id="{178F9A0D-8CF0-4F0C-9DC0-AE810E371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5" y="2606675"/>
            <a:ext cx="5226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 startAt="2"/>
            </a:pP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Go to Nearest Unvisited City</a:t>
            </a:r>
          </a:p>
        </p:txBody>
      </p:sp>
      <p:sp>
        <p:nvSpPr>
          <p:cNvPr id="19461" name="Text Box 1029">
            <a:extLst>
              <a:ext uri="{FF2B5EF4-FFF2-40B4-BE49-F238E27FC236}">
                <a16:creationId xmlns:a16="http://schemas.microsoft.com/office/drawing/2014/main" id="{358295D0-81EC-4925-A953-0466527F9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5" y="3101975"/>
            <a:ext cx="5581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 startAt="3"/>
            </a:pP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Continue until all Cities visited</a:t>
            </a:r>
          </a:p>
        </p:txBody>
      </p:sp>
      <p:sp>
        <p:nvSpPr>
          <p:cNvPr id="19462" name="Text Box 1030">
            <a:extLst>
              <a:ext uri="{FF2B5EF4-FFF2-40B4-BE49-F238E27FC236}">
                <a16:creationId xmlns:a16="http://schemas.microsoft.com/office/drawing/2014/main" id="{10A2FE34-00CA-4B07-8572-6AF6F9B79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3622675"/>
            <a:ext cx="3867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 startAt="4"/>
            </a:pP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Return to Beginning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59" grpId="0" autoUpdateAnimBg="0"/>
      <p:bldP spid="19460" grpId="0" autoUpdateAnimBg="0"/>
      <p:bldP spid="19461" grpId="0" autoUpdateAnimBg="0"/>
      <p:bldP spid="1946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>
            <a:extLst>
              <a:ext uri="{FF2B5EF4-FFF2-40B4-BE49-F238E27FC236}">
                <a16:creationId xmlns:a16="http://schemas.microsoft.com/office/drawing/2014/main" id="{0E5F8B67-A57C-4B23-A48D-DF8261BA863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-68580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zh-CN" sz="1400">
              <a:ea typeface="宋体" panose="02010600030101010101" pitchFamily="2" charset="-122"/>
            </a:endParaRPr>
          </a:p>
        </p:txBody>
      </p:sp>
      <p:sp>
        <p:nvSpPr>
          <p:cNvPr id="38915" name="Oval 2">
            <a:extLst>
              <a:ext uri="{FF2B5EF4-FFF2-40B4-BE49-F238E27FC236}">
                <a16:creationId xmlns:a16="http://schemas.microsoft.com/office/drawing/2014/main" id="{7F8C1203-33FD-423F-9095-5016BCC8B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3300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16" name="Oval 3">
            <a:extLst>
              <a:ext uri="{FF2B5EF4-FFF2-40B4-BE49-F238E27FC236}">
                <a16:creationId xmlns:a16="http://schemas.microsoft.com/office/drawing/2014/main" id="{52842092-5C29-4341-9C3A-7F0EAAD08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21066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17" name="Oval 4">
            <a:extLst>
              <a:ext uri="{FF2B5EF4-FFF2-40B4-BE49-F238E27FC236}">
                <a16:creationId xmlns:a16="http://schemas.microsoft.com/office/drawing/2014/main" id="{D67A1C74-DC41-4556-9254-15BD1327D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31797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18" name="Oval 5">
            <a:extLst>
              <a:ext uri="{FF2B5EF4-FFF2-40B4-BE49-F238E27FC236}">
                <a16:creationId xmlns:a16="http://schemas.microsoft.com/office/drawing/2014/main" id="{9F8AB996-77BE-4215-BDF1-FDBBD3073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41259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19" name="Oval 6">
            <a:extLst>
              <a:ext uri="{FF2B5EF4-FFF2-40B4-BE49-F238E27FC236}">
                <a16:creationId xmlns:a16="http://schemas.microsoft.com/office/drawing/2014/main" id="{29EF17FF-48F3-480C-9920-77033115D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13" y="511175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20" name="Oval 7">
            <a:extLst>
              <a:ext uri="{FF2B5EF4-FFF2-40B4-BE49-F238E27FC236}">
                <a16:creationId xmlns:a16="http://schemas.microsoft.com/office/drawing/2014/main" id="{2BADD41D-FBED-40FD-A7B6-8A31B01D8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58674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21" name="Oval 8">
            <a:extLst>
              <a:ext uri="{FF2B5EF4-FFF2-40B4-BE49-F238E27FC236}">
                <a16:creationId xmlns:a16="http://schemas.microsoft.com/office/drawing/2014/main" id="{783782F3-3252-4692-B6DC-4FCEC834C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49133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22" name="Oval 9">
            <a:extLst>
              <a:ext uri="{FF2B5EF4-FFF2-40B4-BE49-F238E27FC236}">
                <a16:creationId xmlns:a16="http://schemas.microsoft.com/office/drawing/2014/main" id="{DC0C9065-BD5F-48AA-B9D3-42238F518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763" y="38211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23" name="Oval 10">
            <a:extLst>
              <a:ext uri="{FF2B5EF4-FFF2-40B4-BE49-F238E27FC236}">
                <a16:creationId xmlns:a16="http://schemas.microsoft.com/office/drawing/2014/main" id="{40F81234-3B2D-4FE9-9CC9-DFC0AF73B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763" y="45132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24" name="Oval 11">
            <a:extLst>
              <a:ext uri="{FF2B5EF4-FFF2-40B4-BE49-F238E27FC236}">
                <a16:creationId xmlns:a16="http://schemas.microsoft.com/office/drawing/2014/main" id="{9B46C574-383B-4144-AE52-7E3F653F1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935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25" name="Oval 12">
            <a:extLst>
              <a:ext uri="{FF2B5EF4-FFF2-40B4-BE49-F238E27FC236}">
                <a16:creationId xmlns:a16="http://schemas.microsoft.com/office/drawing/2014/main" id="{AC67F267-6BED-4A27-BE57-B2F56EB4B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29638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26" name="Oval 13">
            <a:extLst>
              <a:ext uri="{FF2B5EF4-FFF2-40B4-BE49-F238E27FC236}">
                <a16:creationId xmlns:a16="http://schemas.microsoft.com/office/drawing/2014/main" id="{5444B7AE-0C88-401C-82FB-7DD5D1B30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28051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27" name="Oval 14">
            <a:extLst>
              <a:ext uri="{FF2B5EF4-FFF2-40B4-BE49-F238E27FC236}">
                <a16:creationId xmlns:a16="http://schemas.microsoft.com/office/drawing/2014/main" id="{2A65951C-BE0B-4E7E-8FA4-22C548525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22844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28" name="Oval 15">
            <a:extLst>
              <a:ext uri="{FF2B5EF4-FFF2-40B4-BE49-F238E27FC236}">
                <a16:creationId xmlns:a16="http://schemas.microsoft.com/office/drawing/2014/main" id="{F6A0DEE8-83CE-4FEB-8191-75221DE38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49133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29" name="Oval 16">
            <a:extLst>
              <a:ext uri="{FF2B5EF4-FFF2-40B4-BE49-F238E27FC236}">
                <a16:creationId xmlns:a16="http://schemas.microsoft.com/office/drawing/2014/main" id="{8656C3CA-A05A-4ED4-BA93-81FDC0063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11922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30" name="Oval 17">
            <a:extLst>
              <a:ext uri="{FF2B5EF4-FFF2-40B4-BE49-F238E27FC236}">
                <a16:creationId xmlns:a16="http://schemas.microsoft.com/office/drawing/2014/main" id="{E31C2C7E-C343-42DA-9C20-7EE1A9323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113" y="18653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31" name="Oval 18">
            <a:extLst>
              <a:ext uri="{FF2B5EF4-FFF2-40B4-BE49-F238E27FC236}">
                <a16:creationId xmlns:a16="http://schemas.microsoft.com/office/drawing/2014/main" id="{38B10B54-CB15-412B-BDCA-B8C6E4C50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21955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32" name="Oval 19">
            <a:extLst>
              <a:ext uri="{FF2B5EF4-FFF2-40B4-BE49-F238E27FC236}">
                <a16:creationId xmlns:a16="http://schemas.microsoft.com/office/drawing/2014/main" id="{D64529BD-53EE-43CC-866E-A38490FBC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438" y="23288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33" name="Oval 20">
            <a:extLst>
              <a:ext uri="{FF2B5EF4-FFF2-40B4-BE49-F238E27FC236}">
                <a16:creationId xmlns:a16="http://schemas.microsoft.com/office/drawing/2014/main" id="{E682149F-53C0-4312-B1DD-5BFE3A76E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313" y="65563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34" name="Oval 21">
            <a:extLst>
              <a:ext uri="{FF2B5EF4-FFF2-40B4-BE49-F238E27FC236}">
                <a16:creationId xmlns:a16="http://schemas.microsoft.com/office/drawing/2014/main" id="{0A5E3AAC-C1DF-4E89-AA3B-7B04F2295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935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35" name="Oval 22">
            <a:extLst>
              <a:ext uri="{FF2B5EF4-FFF2-40B4-BE49-F238E27FC236}">
                <a16:creationId xmlns:a16="http://schemas.microsoft.com/office/drawing/2014/main" id="{B2752D3E-40B9-4B93-953D-43BA29DB7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713" y="197008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36" name="Oval 23">
            <a:extLst>
              <a:ext uri="{FF2B5EF4-FFF2-40B4-BE49-F238E27FC236}">
                <a16:creationId xmlns:a16="http://schemas.microsoft.com/office/drawing/2014/main" id="{0BF3D989-138B-4F84-95BF-7AD7292FD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43354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37" name="Oval 24">
            <a:extLst>
              <a:ext uri="{FF2B5EF4-FFF2-40B4-BE49-F238E27FC236}">
                <a16:creationId xmlns:a16="http://schemas.microsoft.com/office/drawing/2014/main" id="{ADD081AB-0BFF-4F48-BF57-207EBDCCF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195103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38" name="Oval 25">
            <a:extLst>
              <a:ext uri="{FF2B5EF4-FFF2-40B4-BE49-F238E27FC236}">
                <a16:creationId xmlns:a16="http://schemas.microsoft.com/office/drawing/2014/main" id="{B9FDF8B1-3BED-42F4-A6FE-6D8040D7E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26908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39" name="Oval 26">
            <a:extLst>
              <a:ext uri="{FF2B5EF4-FFF2-40B4-BE49-F238E27FC236}">
                <a16:creationId xmlns:a16="http://schemas.microsoft.com/office/drawing/2014/main" id="{6A01D766-752C-4E01-8A60-DD299F581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725" y="3375025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40" name="Oval 27">
            <a:extLst>
              <a:ext uri="{FF2B5EF4-FFF2-40B4-BE49-F238E27FC236}">
                <a16:creationId xmlns:a16="http://schemas.microsoft.com/office/drawing/2014/main" id="{F3975B29-4648-475C-826F-11E357654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325" y="11160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41" name="Oval 28">
            <a:extLst>
              <a:ext uri="{FF2B5EF4-FFF2-40B4-BE49-F238E27FC236}">
                <a16:creationId xmlns:a16="http://schemas.microsoft.com/office/drawing/2014/main" id="{B92478F3-A8F1-460B-9F62-FAC5DB1A9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163" y="49641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42" name="Oval 29">
            <a:extLst>
              <a:ext uri="{FF2B5EF4-FFF2-40B4-BE49-F238E27FC236}">
                <a16:creationId xmlns:a16="http://schemas.microsoft.com/office/drawing/2014/main" id="{FC6FE410-83D1-42DD-BB8F-D05D0CAF6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192338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43" name="Oval 30">
            <a:extLst>
              <a:ext uri="{FF2B5EF4-FFF2-40B4-BE49-F238E27FC236}">
                <a16:creationId xmlns:a16="http://schemas.microsoft.com/office/drawing/2014/main" id="{16DFADF0-2769-4D5A-B4F1-4D6FED2A9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9911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44" name="Oval 31">
            <a:extLst>
              <a:ext uri="{FF2B5EF4-FFF2-40B4-BE49-F238E27FC236}">
                <a16:creationId xmlns:a16="http://schemas.microsoft.com/office/drawing/2014/main" id="{B43E54C3-0B21-4255-B96B-3A8453568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325" y="5422900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45" name="Oval 32">
            <a:extLst>
              <a:ext uri="{FF2B5EF4-FFF2-40B4-BE49-F238E27FC236}">
                <a16:creationId xmlns:a16="http://schemas.microsoft.com/office/drawing/2014/main" id="{7DEBF5EC-2001-43FC-97E6-6A4EFD196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40941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46" name="Oval 33">
            <a:extLst>
              <a:ext uri="{FF2B5EF4-FFF2-40B4-BE49-F238E27FC236}">
                <a16:creationId xmlns:a16="http://schemas.microsoft.com/office/drawing/2014/main" id="{CF9A71D2-168C-412F-A2FC-04B8C9E05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54975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47" name="Oval 34">
            <a:extLst>
              <a:ext uri="{FF2B5EF4-FFF2-40B4-BE49-F238E27FC236}">
                <a16:creationId xmlns:a16="http://schemas.microsoft.com/office/drawing/2014/main" id="{ACFB07F7-6B79-4408-B3E5-18C30F0A0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47545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48" name="Oval 35">
            <a:extLst>
              <a:ext uri="{FF2B5EF4-FFF2-40B4-BE49-F238E27FC236}">
                <a16:creationId xmlns:a16="http://schemas.microsoft.com/office/drawing/2014/main" id="{C2A503A8-4C44-4B20-8BAF-EC1E1624D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40052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49" name="Oval 36">
            <a:extLst>
              <a:ext uri="{FF2B5EF4-FFF2-40B4-BE49-F238E27FC236}">
                <a16:creationId xmlns:a16="http://schemas.microsoft.com/office/drawing/2014/main" id="{95CAA5BE-2E0B-42DC-B409-66FE6F18C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1162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50" name="Oval 37">
            <a:extLst>
              <a:ext uri="{FF2B5EF4-FFF2-40B4-BE49-F238E27FC236}">
                <a16:creationId xmlns:a16="http://schemas.microsoft.com/office/drawing/2014/main" id="{3EE2D48F-EA45-41BE-9184-57290A646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738" y="15605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51" name="Oval 38">
            <a:extLst>
              <a:ext uri="{FF2B5EF4-FFF2-40B4-BE49-F238E27FC236}">
                <a16:creationId xmlns:a16="http://schemas.microsoft.com/office/drawing/2014/main" id="{21E2CDE6-2D37-4BF0-8F12-72B6ADA32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013" y="14970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52" name="Oval 39">
            <a:extLst>
              <a:ext uri="{FF2B5EF4-FFF2-40B4-BE49-F238E27FC236}">
                <a16:creationId xmlns:a16="http://schemas.microsoft.com/office/drawing/2014/main" id="{D05FCF1F-CDB1-4121-A88D-4A05A7332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1970088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53" name="Oval 40">
            <a:extLst>
              <a:ext uri="{FF2B5EF4-FFF2-40B4-BE49-F238E27FC236}">
                <a16:creationId xmlns:a16="http://schemas.microsoft.com/office/drawing/2014/main" id="{F95F21AE-B115-44CE-9E32-0EC076CF4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3" y="19161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54" name="Oval 41">
            <a:extLst>
              <a:ext uri="{FF2B5EF4-FFF2-40B4-BE49-F238E27FC236}">
                <a16:creationId xmlns:a16="http://schemas.microsoft.com/office/drawing/2014/main" id="{A1E05822-2E88-42C2-877B-F8F67170C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475" y="25447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55" name="Oval 42">
            <a:extLst>
              <a:ext uri="{FF2B5EF4-FFF2-40B4-BE49-F238E27FC236}">
                <a16:creationId xmlns:a16="http://schemas.microsoft.com/office/drawing/2014/main" id="{88B723F7-DEAF-4552-8ED7-C2DCA963A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475" y="31035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56" name="Oval 43">
            <a:extLst>
              <a:ext uri="{FF2B5EF4-FFF2-40B4-BE49-F238E27FC236}">
                <a16:creationId xmlns:a16="http://schemas.microsoft.com/office/drawing/2014/main" id="{602AE463-153E-4561-B093-C0A660B99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038" y="3616325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8957" name="Text Box 44">
            <a:extLst>
              <a:ext uri="{FF2B5EF4-FFF2-40B4-BE49-F238E27FC236}">
                <a16:creationId xmlns:a16="http://schemas.microsoft.com/office/drawing/2014/main" id="{53327F0F-2FD1-4203-A9D6-F94A8E637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136525"/>
            <a:ext cx="7359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A 42-City Problem   The Nearest Neighbour Method (Starting at City 1)</a:t>
            </a:r>
          </a:p>
        </p:txBody>
      </p:sp>
      <p:sp>
        <p:nvSpPr>
          <p:cNvPr id="38958" name="Text Box 45">
            <a:extLst>
              <a:ext uri="{FF2B5EF4-FFF2-40B4-BE49-F238E27FC236}">
                <a16:creationId xmlns:a16="http://schemas.microsoft.com/office/drawing/2014/main" id="{C7BD4D19-5E6A-4518-BBDD-0D2741995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53959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8959" name="Text Box 46">
            <a:extLst>
              <a:ext uri="{FF2B5EF4-FFF2-40B4-BE49-F238E27FC236}">
                <a16:creationId xmlns:a16="http://schemas.microsoft.com/office/drawing/2014/main" id="{BCC03212-8377-4D3C-92C4-2131388AD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9641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38960" name="Text Box 47">
            <a:extLst>
              <a:ext uri="{FF2B5EF4-FFF2-40B4-BE49-F238E27FC236}">
                <a16:creationId xmlns:a16="http://schemas.microsoft.com/office/drawing/2014/main" id="{27062061-4A85-4656-B54D-AB4977839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3037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38961" name="Text Box 48">
            <a:extLst>
              <a:ext uri="{FF2B5EF4-FFF2-40B4-BE49-F238E27FC236}">
                <a16:creationId xmlns:a16="http://schemas.microsoft.com/office/drawing/2014/main" id="{9AB07A43-49E5-4244-A282-62C989D33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3884613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38962" name="Text Box 49">
            <a:extLst>
              <a:ext uri="{FF2B5EF4-FFF2-40B4-BE49-F238E27FC236}">
                <a16:creationId xmlns:a16="http://schemas.microsoft.com/office/drawing/2014/main" id="{DEF761CC-7C10-479D-96A1-BAD98803B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188" y="334486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38963" name="Text Box 50">
            <a:extLst>
              <a:ext uri="{FF2B5EF4-FFF2-40B4-BE49-F238E27FC236}">
                <a16:creationId xmlns:a16="http://schemas.microsoft.com/office/drawing/2014/main" id="{3F0EA082-644E-416F-85CB-592897D16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67811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8964" name="Text Box 51">
            <a:extLst>
              <a:ext uri="{FF2B5EF4-FFF2-40B4-BE49-F238E27FC236}">
                <a16:creationId xmlns:a16="http://schemas.microsoft.com/office/drawing/2014/main" id="{2E00300F-EEC0-498D-A168-E518C8566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1574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38965" name="Text Box 52">
            <a:extLst>
              <a:ext uri="{FF2B5EF4-FFF2-40B4-BE49-F238E27FC236}">
                <a16:creationId xmlns:a16="http://schemas.microsoft.com/office/drawing/2014/main" id="{7362C12C-FC0E-4A7E-9D2E-BDBEB0936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893888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38966" name="Text Box 53">
            <a:extLst>
              <a:ext uri="{FF2B5EF4-FFF2-40B4-BE49-F238E27FC236}">
                <a16:creationId xmlns:a16="http://schemas.microsoft.com/office/drawing/2014/main" id="{8A8E48AF-4B59-4FEA-A0E4-BBF2FB6AE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15478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38967" name="Text Box 54">
            <a:extLst>
              <a:ext uri="{FF2B5EF4-FFF2-40B4-BE49-F238E27FC236}">
                <a16:creationId xmlns:a16="http://schemas.microsoft.com/office/drawing/2014/main" id="{29832F5D-484C-492E-A568-714834C32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4335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38968" name="Text Box 55">
            <a:extLst>
              <a:ext uri="{FF2B5EF4-FFF2-40B4-BE49-F238E27FC236}">
                <a16:creationId xmlns:a16="http://schemas.microsoft.com/office/drawing/2014/main" id="{041D5536-CB37-4D79-84E5-295A2DFDA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9542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38969" name="Text Box 56">
            <a:extLst>
              <a:ext uri="{FF2B5EF4-FFF2-40B4-BE49-F238E27FC236}">
                <a16:creationId xmlns:a16="http://schemas.microsoft.com/office/drawing/2014/main" id="{B1E4F116-480F-4A9B-96C0-CA4E1423A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450" y="18653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38970" name="Text Box 57">
            <a:extLst>
              <a:ext uri="{FF2B5EF4-FFF2-40B4-BE49-F238E27FC236}">
                <a16:creationId xmlns:a16="http://schemas.microsoft.com/office/drawing/2014/main" id="{23893204-0204-4B5D-9679-0F952E2CD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25003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38971" name="Text Box 58">
            <a:extLst>
              <a:ext uri="{FF2B5EF4-FFF2-40B4-BE49-F238E27FC236}">
                <a16:creationId xmlns:a16="http://schemas.microsoft.com/office/drawing/2014/main" id="{C36787A8-5634-4A82-9763-F08E871ED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8575" y="3052763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38972" name="Text Box 59">
            <a:extLst>
              <a:ext uri="{FF2B5EF4-FFF2-40B4-BE49-F238E27FC236}">
                <a16:creationId xmlns:a16="http://schemas.microsoft.com/office/drawing/2014/main" id="{D09DB605-F13E-47E1-A0F5-0CF19B933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397351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38973" name="Text Box 60">
            <a:extLst>
              <a:ext uri="{FF2B5EF4-FFF2-40B4-BE49-F238E27FC236}">
                <a16:creationId xmlns:a16="http://schemas.microsoft.com/office/drawing/2014/main" id="{04D6F241-11E0-4F97-AA83-CE69F209E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49133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38974" name="Text Box 61">
            <a:extLst>
              <a:ext uri="{FF2B5EF4-FFF2-40B4-BE49-F238E27FC236}">
                <a16:creationId xmlns:a16="http://schemas.microsoft.com/office/drawing/2014/main" id="{DEE63FFC-371F-4D6F-A4E4-D45743985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4594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38975" name="Text Box 62">
            <a:extLst>
              <a:ext uri="{FF2B5EF4-FFF2-40B4-BE49-F238E27FC236}">
                <a16:creationId xmlns:a16="http://schemas.microsoft.com/office/drawing/2014/main" id="{BD05B297-DAA5-46A0-9A8C-146E1AC8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450" y="46910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38976" name="Text Box 63">
            <a:extLst>
              <a:ext uri="{FF2B5EF4-FFF2-40B4-BE49-F238E27FC236}">
                <a16:creationId xmlns:a16="http://schemas.microsoft.com/office/drawing/2014/main" id="{E1875E00-3B4D-4C48-9510-8322A87AF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4975" y="40624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38977" name="Text Box 64">
            <a:extLst>
              <a:ext uri="{FF2B5EF4-FFF2-40B4-BE49-F238E27FC236}">
                <a16:creationId xmlns:a16="http://schemas.microsoft.com/office/drawing/2014/main" id="{11AF6889-7B92-4674-B9D8-FB706156C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35671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38978" name="Text Box 65">
            <a:extLst>
              <a:ext uri="{FF2B5EF4-FFF2-40B4-BE49-F238E27FC236}">
                <a16:creationId xmlns:a16="http://schemas.microsoft.com/office/drawing/2014/main" id="{A59577D3-0DE5-4CAD-BF3D-56111255A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0845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38979" name="Text Box 66">
            <a:extLst>
              <a:ext uri="{FF2B5EF4-FFF2-40B4-BE49-F238E27FC236}">
                <a16:creationId xmlns:a16="http://schemas.microsoft.com/office/drawing/2014/main" id="{9FD42692-B89D-45F7-9583-A7C5E33F4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0" y="10715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38980" name="Text Box 67">
            <a:extLst>
              <a:ext uri="{FF2B5EF4-FFF2-40B4-BE49-F238E27FC236}">
                <a16:creationId xmlns:a16="http://schemas.microsoft.com/office/drawing/2014/main" id="{61939BDB-A498-4D44-A085-20F305EE3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844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38981" name="Text Box 68">
            <a:extLst>
              <a:ext uri="{FF2B5EF4-FFF2-40B4-BE49-F238E27FC236}">
                <a16:creationId xmlns:a16="http://schemas.microsoft.com/office/drawing/2014/main" id="{084B8702-6ACB-4B52-A450-BC385F8EC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1574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38982" name="Text Box 69">
            <a:extLst>
              <a:ext uri="{FF2B5EF4-FFF2-40B4-BE49-F238E27FC236}">
                <a16:creationId xmlns:a16="http://schemas.microsoft.com/office/drawing/2014/main" id="{3889D885-E023-4315-BA17-4504EC96A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9161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8983" name="Text Box 70">
            <a:extLst>
              <a:ext uri="{FF2B5EF4-FFF2-40B4-BE49-F238E27FC236}">
                <a16:creationId xmlns:a16="http://schemas.microsoft.com/office/drawing/2014/main" id="{822ACEA4-FBB0-414A-B988-797CE08C7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813" y="18272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38984" name="Text Box 71">
            <a:extLst>
              <a:ext uri="{FF2B5EF4-FFF2-40B4-BE49-F238E27FC236}">
                <a16:creationId xmlns:a16="http://schemas.microsoft.com/office/drawing/2014/main" id="{93F06C2D-3C33-41CE-B761-B8300F160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287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38985" name="Text Box 72">
            <a:extLst>
              <a:ext uri="{FF2B5EF4-FFF2-40B4-BE49-F238E27FC236}">
                <a16:creationId xmlns:a16="http://schemas.microsoft.com/office/drawing/2014/main" id="{A5011720-AA80-4105-940E-ECECB41CA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988" y="2239963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38986" name="Text Box 73">
            <a:extLst>
              <a:ext uri="{FF2B5EF4-FFF2-40B4-BE49-F238E27FC236}">
                <a16:creationId xmlns:a16="http://schemas.microsoft.com/office/drawing/2014/main" id="{CF571A71-663D-4702-9CB8-D90E6281A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7797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38987" name="Text Box 74">
            <a:extLst>
              <a:ext uri="{FF2B5EF4-FFF2-40B4-BE49-F238E27FC236}">
                <a16:creationId xmlns:a16="http://schemas.microsoft.com/office/drawing/2014/main" id="{19B25BEF-7214-4CCC-8FC2-4E2EF811E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9321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38988" name="Text Box 75">
            <a:extLst>
              <a:ext uri="{FF2B5EF4-FFF2-40B4-BE49-F238E27FC236}">
                <a16:creationId xmlns:a16="http://schemas.microsoft.com/office/drawing/2014/main" id="{257AE692-93E1-42F1-BDDA-B65CF3CEE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550" y="326866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38989" name="Text Box 76">
            <a:extLst>
              <a:ext uri="{FF2B5EF4-FFF2-40B4-BE49-F238E27FC236}">
                <a16:creationId xmlns:a16="http://schemas.microsoft.com/office/drawing/2014/main" id="{3AFCAE50-4CC7-4146-AFD7-E74A8809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0463" y="38846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8990" name="Text Box 77">
            <a:extLst>
              <a:ext uri="{FF2B5EF4-FFF2-40B4-BE49-F238E27FC236}">
                <a16:creationId xmlns:a16="http://schemas.microsoft.com/office/drawing/2014/main" id="{1598769A-CC8B-4E41-977C-DBDDF0844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7830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38991" name="Text Box 78">
            <a:extLst>
              <a:ext uri="{FF2B5EF4-FFF2-40B4-BE49-F238E27FC236}">
                <a16:creationId xmlns:a16="http://schemas.microsoft.com/office/drawing/2014/main" id="{7B5F2DE9-F923-4B03-B750-29EF82BD8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4688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38992" name="Text Box 79">
            <a:extLst>
              <a:ext uri="{FF2B5EF4-FFF2-40B4-BE49-F238E27FC236}">
                <a16:creationId xmlns:a16="http://schemas.microsoft.com/office/drawing/2014/main" id="{6FFD636E-C37E-45A4-BA34-C1DF4CCFC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911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8993" name="Text Box 80">
            <a:extLst>
              <a:ext uri="{FF2B5EF4-FFF2-40B4-BE49-F238E27FC236}">
                <a16:creationId xmlns:a16="http://schemas.microsoft.com/office/drawing/2014/main" id="{A68D7CBB-6E4B-445F-A7FD-2BA866EF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86886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38994" name="Text Box 81">
            <a:extLst>
              <a:ext uri="{FF2B5EF4-FFF2-40B4-BE49-F238E27FC236}">
                <a16:creationId xmlns:a16="http://schemas.microsoft.com/office/drawing/2014/main" id="{DDED48D9-AC78-45C5-8E4C-E2C4F0050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550" y="48688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8995" name="Text Box 82">
            <a:extLst>
              <a:ext uri="{FF2B5EF4-FFF2-40B4-BE49-F238E27FC236}">
                <a16:creationId xmlns:a16="http://schemas.microsoft.com/office/drawing/2014/main" id="{55EA0634-768A-46C2-B524-24B23E90F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867400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38996" name="Text Box 83">
            <a:extLst>
              <a:ext uri="{FF2B5EF4-FFF2-40B4-BE49-F238E27FC236}">
                <a16:creationId xmlns:a16="http://schemas.microsoft.com/office/drawing/2014/main" id="{E74B81CE-1704-4B47-9897-06C38BBA9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1132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38997" name="Text Box 84">
            <a:extLst>
              <a:ext uri="{FF2B5EF4-FFF2-40B4-BE49-F238E27FC236}">
                <a16:creationId xmlns:a16="http://schemas.microsoft.com/office/drawing/2014/main" id="{4DA2B485-B4A4-46EA-B808-985DE19F1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1480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38998" name="Text Box 85">
            <a:extLst>
              <a:ext uri="{FF2B5EF4-FFF2-40B4-BE49-F238E27FC236}">
                <a16:creationId xmlns:a16="http://schemas.microsoft.com/office/drawing/2014/main" id="{9D2D0A40-FD97-4363-9C33-771CFB606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2058988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38999" name="Text Box 86">
            <a:extLst>
              <a:ext uri="{FF2B5EF4-FFF2-40B4-BE49-F238E27FC236}">
                <a16:creationId xmlns:a16="http://schemas.microsoft.com/office/drawing/2014/main" id="{FAFAA809-7DF8-4B32-AE37-465793F9E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238" y="6016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9000" name="Line 88">
            <a:extLst>
              <a:ext uri="{FF2B5EF4-FFF2-40B4-BE49-F238E27FC236}">
                <a16:creationId xmlns:a16="http://schemas.microsoft.com/office/drawing/2014/main" id="{3FE9F870-F196-47AD-BB7E-93C135010E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0738" y="5205413"/>
            <a:ext cx="39052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1AE12492-DFA5-4130-AFDA-3320144FFAA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-68580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zh-CN" sz="1400">
              <a:ea typeface="宋体" panose="02010600030101010101" pitchFamily="2" charset="-122"/>
            </a:endParaRPr>
          </a:p>
        </p:txBody>
      </p:sp>
      <p:sp>
        <p:nvSpPr>
          <p:cNvPr id="39939" name="Oval 2">
            <a:extLst>
              <a:ext uri="{FF2B5EF4-FFF2-40B4-BE49-F238E27FC236}">
                <a16:creationId xmlns:a16="http://schemas.microsoft.com/office/drawing/2014/main" id="{0A0BB7C2-5943-453F-B28D-51ECAF64F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3300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40" name="Oval 3">
            <a:extLst>
              <a:ext uri="{FF2B5EF4-FFF2-40B4-BE49-F238E27FC236}">
                <a16:creationId xmlns:a16="http://schemas.microsoft.com/office/drawing/2014/main" id="{2252834E-7285-4094-A239-37B79FA09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21066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41" name="Oval 4">
            <a:extLst>
              <a:ext uri="{FF2B5EF4-FFF2-40B4-BE49-F238E27FC236}">
                <a16:creationId xmlns:a16="http://schemas.microsoft.com/office/drawing/2014/main" id="{F921C536-7685-4F27-8F93-E313BD8CC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31797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42" name="Oval 5">
            <a:extLst>
              <a:ext uri="{FF2B5EF4-FFF2-40B4-BE49-F238E27FC236}">
                <a16:creationId xmlns:a16="http://schemas.microsoft.com/office/drawing/2014/main" id="{6D65672C-F7A7-489B-A15F-F419AE2D9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41259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43" name="Oval 6">
            <a:extLst>
              <a:ext uri="{FF2B5EF4-FFF2-40B4-BE49-F238E27FC236}">
                <a16:creationId xmlns:a16="http://schemas.microsoft.com/office/drawing/2014/main" id="{BD652C17-820E-4761-9D7A-803BDF773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13" y="511175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44" name="Oval 7">
            <a:extLst>
              <a:ext uri="{FF2B5EF4-FFF2-40B4-BE49-F238E27FC236}">
                <a16:creationId xmlns:a16="http://schemas.microsoft.com/office/drawing/2014/main" id="{83CDCE79-A81B-4BB5-85B1-17CA416B2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58674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45" name="Oval 8">
            <a:extLst>
              <a:ext uri="{FF2B5EF4-FFF2-40B4-BE49-F238E27FC236}">
                <a16:creationId xmlns:a16="http://schemas.microsoft.com/office/drawing/2014/main" id="{A1510E01-0A22-4F80-9B39-2A0F0498E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49133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46" name="Oval 9">
            <a:extLst>
              <a:ext uri="{FF2B5EF4-FFF2-40B4-BE49-F238E27FC236}">
                <a16:creationId xmlns:a16="http://schemas.microsoft.com/office/drawing/2014/main" id="{41CE9048-BC39-474C-A061-244DA4353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763" y="38211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47" name="Oval 10">
            <a:extLst>
              <a:ext uri="{FF2B5EF4-FFF2-40B4-BE49-F238E27FC236}">
                <a16:creationId xmlns:a16="http://schemas.microsoft.com/office/drawing/2014/main" id="{36DD7F09-E567-476E-A1FD-B0BCAA97C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763" y="45132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48" name="Oval 11">
            <a:extLst>
              <a:ext uri="{FF2B5EF4-FFF2-40B4-BE49-F238E27FC236}">
                <a16:creationId xmlns:a16="http://schemas.microsoft.com/office/drawing/2014/main" id="{266E803A-0EFB-4BEE-8FCE-075E1240B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935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49" name="Oval 12">
            <a:extLst>
              <a:ext uri="{FF2B5EF4-FFF2-40B4-BE49-F238E27FC236}">
                <a16:creationId xmlns:a16="http://schemas.microsoft.com/office/drawing/2014/main" id="{E07E6FA2-83F4-43DA-BEE7-D86F22BE4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29638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50" name="Oval 13">
            <a:extLst>
              <a:ext uri="{FF2B5EF4-FFF2-40B4-BE49-F238E27FC236}">
                <a16:creationId xmlns:a16="http://schemas.microsoft.com/office/drawing/2014/main" id="{5D48F2F8-EB0B-42F4-B9FB-8F57CE78A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28051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51" name="Oval 14">
            <a:extLst>
              <a:ext uri="{FF2B5EF4-FFF2-40B4-BE49-F238E27FC236}">
                <a16:creationId xmlns:a16="http://schemas.microsoft.com/office/drawing/2014/main" id="{9E73CCC6-245E-4583-B63D-DB78299D1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22844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52" name="Oval 15">
            <a:extLst>
              <a:ext uri="{FF2B5EF4-FFF2-40B4-BE49-F238E27FC236}">
                <a16:creationId xmlns:a16="http://schemas.microsoft.com/office/drawing/2014/main" id="{D8AF9D99-C83D-4808-8A3A-52D1DA52D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49133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53" name="Oval 16">
            <a:extLst>
              <a:ext uri="{FF2B5EF4-FFF2-40B4-BE49-F238E27FC236}">
                <a16:creationId xmlns:a16="http://schemas.microsoft.com/office/drawing/2014/main" id="{B10DD586-8F48-4E41-8240-078BB1AD1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11922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54" name="Oval 17">
            <a:extLst>
              <a:ext uri="{FF2B5EF4-FFF2-40B4-BE49-F238E27FC236}">
                <a16:creationId xmlns:a16="http://schemas.microsoft.com/office/drawing/2014/main" id="{F82A3233-C6CC-4014-9DB2-18C3DC564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113" y="18653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55" name="Oval 18">
            <a:extLst>
              <a:ext uri="{FF2B5EF4-FFF2-40B4-BE49-F238E27FC236}">
                <a16:creationId xmlns:a16="http://schemas.microsoft.com/office/drawing/2014/main" id="{3FFD59F4-DF92-4AEA-B878-BE89B77AE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21955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56" name="Oval 19">
            <a:extLst>
              <a:ext uri="{FF2B5EF4-FFF2-40B4-BE49-F238E27FC236}">
                <a16:creationId xmlns:a16="http://schemas.microsoft.com/office/drawing/2014/main" id="{E4F9F885-A8F0-4B51-A378-E25A3DCA5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438" y="23288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57" name="Oval 20">
            <a:extLst>
              <a:ext uri="{FF2B5EF4-FFF2-40B4-BE49-F238E27FC236}">
                <a16:creationId xmlns:a16="http://schemas.microsoft.com/office/drawing/2014/main" id="{7B0A4E41-F490-46D0-BF07-344CC5CD7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313" y="65563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58" name="Oval 21">
            <a:extLst>
              <a:ext uri="{FF2B5EF4-FFF2-40B4-BE49-F238E27FC236}">
                <a16:creationId xmlns:a16="http://schemas.microsoft.com/office/drawing/2014/main" id="{3A6C0394-BCD9-4C73-A122-C9CC0504D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935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59" name="Oval 22">
            <a:extLst>
              <a:ext uri="{FF2B5EF4-FFF2-40B4-BE49-F238E27FC236}">
                <a16:creationId xmlns:a16="http://schemas.microsoft.com/office/drawing/2014/main" id="{0F9FFCA3-8C12-40F0-AAF2-B67F2B39D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713" y="197008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60" name="Oval 23">
            <a:extLst>
              <a:ext uri="{FF2B5EF4-FFF2-40B4-BE49-F238E27FC236}">
                <a16:creationId xmlns:a16="http://schemas.microsoft.com/office/drawing/2014/main" id="{F66FAFFC-C647-4EBB-8FCD-2CEDA308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43354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61" name="Oval 24">
            <a:extLst>
              <a:ext uri="{FF2B5EF4-FFF2-40B4-BE49-F238E27FC236}">
                <a16:creationId xmlns:a16="http://schemas.microsoft.com/office/drawing/2014/main" id="{3B758593-13CE-41D4-9293-4F3B4ED3C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195103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62" name="Oval 25">
            <a:extLst>
              <a:ext uri="{FF2B5EF4-FFF2-40B4-BE49-F238E27FC236}">
                <a16:creationId xmlns:a16="http://schemas.microsoft.com/office/drawing/2014/main" id="{D651A477-DA5A-4D00-92EA-39C620EC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26908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63" name="Oval 26">
            <a:extLst>
              <a:ext uri="{FF2B5EF4-FFF2-40B4-BE49-F238E27FC236}">
                <a16:creationId xmlns:a16="http://schemas.microsoft.com/office/drawing/2014/main" id="{3CC22B43-6C53-4170-9179-547C1C6AE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725" y="3375025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64" name="Oval 27">
            <a:extLst>
              <a:ext uri="{FF2B5EF4-FFF2-40B4-BE49-F238E27FC236}">
                <a16:creationId xmlns:a16="http://schemas.microsoft.com/office/drawing/2014/main" id="{1DF80220-AB83-4521-919B-D9008BE69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325" y="11160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65" name="Oval 28">
            <a:extLst>
              <a:ext uri="{FF2B5EF4-FFF2-40B4-BE49-F238E27FC236}">
                <a16:creationId xmlns:a16="http://schemas.microsoft.com/office/drawing/2014/main" id="{F4080934-0C58-4EB4-B073-B721C9F1F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163" y="49641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66" name="Oval 29">
            <a:extLst>
              <a:ext uri="{FF2B5EF4-FFF2-40B4-BE49-F238E27FC236}">
                <a16:creationId xmlns:a16="http://schemas.microsoft.com/office/drawing/2014/main" id="{0AC640FA-0489-48A0-B009-DB11EACE2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192338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67" name="Oval 30">
            <a:extLst>
              <a:ext uri="{FF2B5EF4-FFF2-40B4-BE49-F238E27FC236}">
                <a16:creationId xmlns:a16="http://schemas.microsoft.com/office/drawing/2014/main" id="{59ABC927-E2F9-4F98-9020-82ACC6D9D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9911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68" name="Oval 31">
            <a:extLst>
              <a:ext uri="{FF2B5EF4-FFF2-40B4-BE49-F238E27FC236}">
                <a16:creationId xmlns:a16="http://schemas.microsoft.com/office/drawing/2014/main" id="{16A29ED4-1CCA-499D-8FC2-2486A823E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325" y="5422900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69" name="Oval 32">
            <a:extLst>
              <a:ext uri="{FF2B5EF4-FFF2-40B4-BE49-F238E27FC236}">
                <a16:creationId xmlns:a16="http://schemas.microsoft.com/office/drawing/2014/main" id="{03C4C694-D632-40FF-B37A-29BA1831E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40941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70" name="Oval 33">
            <a:extLst>
              <a:ext uri="{FF2B5EF4-FFF2-40B4-BE49-F238E27FC236}">
                <a16:creationId xmlns:a16="http://schemas.microsoft.com/office/drawing/2014/main" id="{27001554-D4C6-4DDC-86E9-FEC22C244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54975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71" name="Oval 34">
            <a:extLst>
              <a:ext uri="{FF2B5EF4-FFF2-40B4-BE49-F238E27FC236}">
                <a16:creationId xmlns:a16="http://schemas.microsoft.com/office/drawing/2014/main" id="{57CEE3F3-4C00-42FE-B75D-1E407A875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47545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72" name="Oval 35">
            <a:extLst>
              <a:ext uri="{FF2B5EF4-FFF2-40B4-BE49-F238E27FC236}">
                <a16:creationId xmlns:a16="http://schemas.microsoft.com/office/drawing/2014/main" id="{1A5F9751-6621-46EE-B1F3-97E13902D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40052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73" name="Oval 36">
            <a:extLst>
              <a:ext uri="{FF2B5EF4-FFF2-40B4-BE49-F238E27FC236}">
                <a16:creationId xmlns:a16="http://schemas.microsoft.com/office/drawing/2014/main" id="{7F63AA8F-1D51-4034-862F-D06573057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1162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74" name="Oval 37">
            <a:extLst>
              <a:ext uri="{FF2B5EF4-FFF2-40B4-BE49-F238E27FC236}">
                <a16:creationId xmlns:a16="http://schemas.microsoft.com/office/drawing/2014/main" id="{541A72B8-5E38-4738-9E46-9A57B35E4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738" y="15605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75" name="Oval 38">
            <a:extLst>
              <a:ext uri="{FF2B5EF4-FFF2-40B4-BE49-F238E27FC236}">
                <a16:creationId xmlns:a16="http://schemas.microsoft.com/office/drawing/2014/main" id="{A8D3EAF1-C327-4B22-A7E6-D6FDFDBE0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013" y="14970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76" name="Oval 39">
            <a:extLst>
              <a:ext uri="{FF2B5EF4-FFF2-40B4-BE49-F238E27FC236}">
                <a16:creationId xmlns:a16="http://schemas.microsoft.com/office/drawing/2014/main" id="{8128A9C5-BC43-4AB3-B728-74FB30889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1970088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77" name="Oval 40">
            <a:extLst>
              <a:ext uri="{FF2B5EF4-FFF2-40B4-BE49-F238E27FC236}">
                <a16:creationId xmlns:a16="http://schemas.microsoft.com/office/drawing/2014/main" id="{AD3F8ED5-464D-4990-AEF9-82E4F9F4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3" y="19161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78" name="Oval 41">
            <a:extLst>
              <a:ext uri="{FF2B5EF4-FFF2-40B4-BE49-F238E27FC236}">
                <a16:creationId xmlns:a16="http://schemas.microsoft.com/office/drawing/2014/main" id="{AB90C0C7-019C-4003-A9CE-459BB517C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475" y="25447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79" name="Oval 42">
            <a:extLst>
              <a:ext uri="{FF2B5EF4-FFF2-40B4-BE49-F238E27FC236}">
                <a16:creationId xmlns:a16="http://schemas.microsoft.com/office/drawing/2014/main" id="{350B1713-CEAC-4754-A19C-16699CC62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475" y="31035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80" name="Oval 43">
            <a:extLst>
              <a:ext uri="{FF2B5EF4-FFF2-40B4-BE49-F238E27FC236}">
                <a16:creationId xmlns:a16="http://schemas.microsoft.com/office/drawing/2014/main" id="{7B0FE878-FF65-4515-AEC4-3752EF115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038" y="3616325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9981" name="Text Box 44">
            <a:extLst>
              <a:ext uri="{FF2B5EF4-FFF2-40B4-BE49-F238E27FC236}">
                <a16:creationId xmlns:a16="http://schemas.microsoft.com/office/drawing/2014/main" id="{E04DA191-5769-4640-8AF6-5A4420200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98425"/>
            <a:ext cx="735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   The Nearest Neighbour Method (Starting at City 1)</a:t>
            </a:r>
          </a:p>
        </p:txBody>
      </p:sp>
      <p:sp>
        <p:nvSpPr>
          <p:cNvPr id="39982" name="Text Box 45">
            <a:extLst>
              <a:ext uri="{FF2B5EF4-FFF2-40B4-BE49-F238E27FC236}">
                <a16:creationId xmlns:a16="http://schemas.microsoft.com/office/drawing/2014/main" id="{8628B951-0D02-4609-8665-1E214D5B6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53959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9983" name="Text Box 46">
            <a:extLst>
              <a:ext uri="{FF2B5EF4-FFF2-40B4-BE49-F238E27FC236}">
                <a16:creationId xmlns:a16="http://schemas.microsoft.com/office/drawing/2014/main" id="{E3A538E6-1B22-49AF-AFF8-913088B5D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9641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39984" name="Text Box 47">
            <a:extLst>
              <a:ext uri="{FF2B5EF4-FFF2-40B4-BE49-F238E27FC236}">
                <a16:creationId xmlns:a16="http://schemas.microsoft.com/office/drawing/2014/main" id="{3B33895A-0CFC-4289-AAA1-1BC40F831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3037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39985" name="Text Box 48">
            <a:extLst>
              <a:ext uri="{FF2B5EF4-FFF2-40B4-BE49-F238E27FC236}">
                <a16:creationId xmlns:a16="http://schemas.microsoft.com/office/drawing/2014/main" id="{0AC11F50-E2BB-4B43-8711-79E3F6EFC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3884613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39986" name="Text Box 49">
            <a:extLst>
              <a:ext uri="{FF2B5EF4-FFF2-40B4-BE49-F238E27FC236}">
                <a16:creationId xmlns:a16="http://schemas.microsoft.com/office/drawing/2014/main" id="{49ACAB12-94D8-43F2-A6CC-9D48F10E7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188" y="334486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39987" name="Text Box 50">
            <a:extLst>
              <a:ext uri="{FF2B5EF4-FFF2-40B4-BE49-F238E27FC236}">
                <a16:creationId xmlns:a16="http://schemas.microsoft.com/office/drawing/2014/main" id="{49CB5307-1729-45CE-BC44-4AC7C7A5C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67811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9988" name="Text Box 51">
            <a:extLst>
              <a:ext uri="{FF2B5EF4-FFF2-40B4-BE49-F238E27FC236}">
                <a16:creationId xmlns:a16="http://schemas.microsoft.com/office/drawing/2014/main" id="{B0E8D637-2D70-4291-8C57-FDF33A7CD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1574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39989" name="Text Box 52">
            <a:extLst>
              <a:ext uri="{FF2B5EF4-FFF2-40B4-BE49-F238E27FC236}">
                <a16:creationId xmlns:a16="http://schemas.microsoft.com/office/drawing/2014/main" id="{3D2AA621-B0A2-4520-9DBA-3369278C0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893888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39990" name="Text Box 53">
            <a:extLst>
              <a:ext uri="{FF2B5EF4-FFF2-40B4-BE49-F238E27FC236}">
                <a16:creationId xmlns:a16="http://schemas.microsoft.com/office/drawing/2014/main" id="{CD1A9F70-83EC-441B-B7B3-30FEA6581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15478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39991" name="Text Box 54">
            <a:extLst>
              <a:ext uri="{FF2B5EF4-FFF2-40B4-BE49-F238E27FC236}">
                <a16:creationId xmlns:a16="http://schemas.microsoft.com/office/drawing/2014/main" id="{DA25F49A-2236-400B-8FA8-9A7F37BA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4335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39992" name="Text Box 55">
            <a:extLst>
              <a:ext uri="{FF2B5EF4-FFF2-40B4-BE49-F238E27FC236}">
                <a16:creationId xmlns:a16="http://schemas.microsoft.com/office/drawing/2014/main" id="{8ECF7C3F-915E-4D97-9DE3-77285956C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9542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39993" name="Text Box 56">
            <a:extLst>
              <a:ext uri="{FF2B5EF4-FFF2-40B4-BE49-F238E27FC236}">
                <a16:creationId xmlns:a16="http://schemas.microsoft.com/office/drawing/2014/main" id="{ADC1816F-9F2A-496B-9CE5-B78232552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450" y="18653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39994" name="Text Box 57">
            <a:extLst>
              <a:ext uri="{FF2B5EF4-FFF2-40B4-BE49-F238E27FC236}">
                <a16:creationId xmlns:a16="http://schemas.microsoft.com/office/drawing/2014/main" id="{02EBDA5F-3248-4B9D-89F0-979929AFF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25003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39995" name="Text Box 58">
            <a:extLst>
              <a:ext uri="{FF2B5EF4-FFF2-40B4-BE49-F238E27FC236}">
                <a16:creationId xmlns:a16="http://schemas.microsoft.com/office/drawing/2014/main" id="{67F3BC36-755C-40B1-9D5A-60DDE17E1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8575" y="3052763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39996" name="Text Box 59">
            <a:extLst>
              <a:ext uri="{FF2B5EF4-FFF2-40B4-BE49-F238E27FC236}">
                <a16:creationId xmlns:a16="http://schemas.microsoft.com/office/drawing/2014/main" id="{35957DE3-06F3-4887-ADF5-78B7A3388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397351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39997" name="Text Box 60">
            <a:extLst>
              <a:ext uri="{FF2B5EF4-FFF2-40B4-BE49-F238E27FC236}">
                <a16:creationId xmlns:a16="http://schemas.microsoft.com/office/drawing/2014/main" id="{ACFEEAF1-43CB-4C0C-B4FD-0F0AB41BB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49133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39998" name="Text Box 61">
            <a:extLst>
              <a:ext uri="{FF2B5EF4-FFF2-40B4-BE49-F238E27FC236}">
                <a16:creationId xmlns:a16="http://schemas.microsoft.com/office/drawing/2014/main" id="{8E0B91E2-BFDD-439B-9A6B-7C5AFDF2E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4594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39999" name="Text Box 62">
            <a:extLst>
              <a:ext uri="{FF2B5EF4-FFF2-40B4-BE49-F238E27FC236}">
                <a16:creationId xmlns:a16="http://schemas.microsoft.com/office/drawing/2014/main" id="{15B96373-51B6-4B6C-BF4B-BE730C1FA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450" y="46910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40000" name="Text Box 63">
            <a:extLst>
              <a:ext uri="{FF2B5EF4-FFF2-40B4-BE49-F238E27FC236}">
                <a16:creationId xmlns:a16="http://schemas.microsoft.com/office/drawing/2014/main" id="{0BD5FB17-EA2C-4EB3-A715-9E86996F1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4975" y="40624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40001" name="Text Box 64">
            <a:extLst>
              <a:ext uri="{FF2B5EF4-FFF2-40B4-BE49-F238E27FC236}">
                <a16:creationId xmlns:a16="http://schemas.microsoft.com/office/drawing/2014/main" id="{2F77F595-3064-45F7-AE42-862B0B5CA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35671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40002" name="Text Box 65">
            <a:extLst>
              <a:ext uri="{FF2B5EF4-FFF2-40B4-BE49-F238E27FC236}">
                <a16:creationId xmlns:a16="http://schemas.microsoft.com/office/drawing/2014/main" id="{D5492D4E-7FA8-44C0-9CF4-15C310685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0845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40003" name="Text Box 66">
            <a:extLst>
              <a:ext uri="{FF2B5EF4-FFF2-40B4-BE49-F238E27FC236}">
                <a16:creationId xmlns:a16="http://schemas.microsoft.com/office/drawing/2014/main" id="{1ACB47D9-B18F-4C67-A790-214B95712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0" y="10715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40004" name="Text Box 67">
            <a:extLst>
              <a:ext uri="{FF2B5EF4-FFF2-40B4-BE49-F238E27FC236}">
                <a16:creationId xmlns:a16="http://schemas.microsoft.com/office/drawing/2014/main" id="{8CBCC872-38F5-4678-888A-432A0684E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844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40005" name="Text Box 68">
            <a:extLst>
              <a:ext uri="{FF2B5EF4-FFF2-40B4-BE49-F238E27FC236}">
                <a16:creationId xmlns:a16="http://schemas.microsoft.com/office/drawing/2014/main" id="{2DE7EB0D-0328-41AE-99C0-76B631B0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1574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40006" name="Text Box 69">
            <a:extLst>
              <a:ext uri="{FF2B5EF4-FFF2-40B4-BE49-F238E27FC236}">
                <a16:creationId xmlns:a16="http://schemas.microsoft.com/office/drawing/2014/main" id="{05789AC9-EBCB-4CD1-BB67-9221C0C47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9161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0007" name="Text Box 70">
            <a:extLst>
              <a:ext uri="{FF2B5EF4-FFF2-40B4-BE49-F238E27FC236}">
                <a16:creationId xmlns:a16="http://schemas.microsoft.com/office/drawing/2014/main" id="{468D1D17-6C7B-42B7-B10D-9F17386CA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813" y="18272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40008" name="Text Box 71">
            <a:extLst>
              <a:ext uri="{FF2B5EF4-FFF2-40B4-BE49-F238E27FC236}">
                <a16:creationId xmlns:a16="http://schemas.microsoft.com/office/drawing/2014/main" id="{0AE798DE-45C1-4127-9555-2A21CB05C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287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40009" name="Text Box 72">
            <a:extLst>
              <a:ext uri="{FF2B5EF4-FFF2-40B4-BE49-F238E27FC236}">
                <a16:creationId xmlns:a16="http://schemas.microsoft.com/office/drawing/2014/main" id="{B36B5704-CBDB-4D35-BF4D-FDE4EBF00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988" y="2239963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40010" name="Text Box 73">
            <a:extLst>
              <a:ext uri="{FF2B5EF4-FFF2-40B4-BE49-F238E27FC236}">
                <a16:creationId xmlns:a16="http://schemas.microsoft.com/office/drawing/2014/main" id="{0B484DA7-F74B-4021-8A2F-75231C401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7797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40011" name="Text Box 74">
            <a:extLst>
              <a:ext uri="{FF2B5EF4-FFF2-40B4-BE49-F238E27FC236}">
                <a16:creationId xmlns:a16="http://schemas.microsoft.com/office/drawing/2014/main" id="{6D8CE394-EF40-41EA-A650-B1DFFE885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9321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40012" name="Text Box 75">
            <a:extLst>
              <a:ext uri="{FF2B5EF4-FFF2-40B4-BE49-F238E27FC236}">
                <a16:creationId xmlns:a16="http://schemas.microsoft.com/office/drawing/2014/main" id="{6520CE03-5329-4EF2-AA43-07F2243FB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550" y="326866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40013" name="Text Box 76">
            <a:extLst>
              <a:ext uri="{FF2B5EF4-FFF2-40B4-BE49-F238E27FC236}">
                <a16:creationId xmlns:a16="http://schemas.microsoft.com/office/drawing/2014/main" id="{04C8F4C8-88EF-42B2-8669-6566BF1DE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0463" y="38846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014" name="Text Box 77">
            <a:extLst>
              <a:ext uri="{FF2B5EF4-FFF2-40B4-BE49-F238E27FC236}">
                <a16:creationId xmlns:a16="http://schemas.microsoft.com/office/drawing/2014/main" id="{42CD7109-B324-4870-B6E6-2F0659222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7830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40015" name="Text Box 78">
            <a:extLst>
              <a:ext uri="{FF2B5EF4-FFF2-40B4-BE49-F238E27FC236}">
                <a16:creationId xmlns:a16="http://schemas.microsoft.com/office/drawing/2014/main" id="{6591B5C8-8FAF-4038-B48F-5EEC2040E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4688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40016" name="Text Box 79">
            <a:extLst>
              <a:ext uri="{FF2B5EF4-FFF2-40B4-BE49-F238E27FC236}">
                <a16:creationId xmlns:a16="http://schemas.microsoft.com/office/drawing/2014/main" id="{3EC12C9D-018C-45ED-AD81-4FCDC2B26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911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0017" name="Text Box 80">
            <a:extLst>
              <a:ext uri="{FF2B5EF4-FFF2-40B4-BE49-F238E27FC236}">
                <a16:creationId xmlns:a16="http://schemas.microsoft.com/office/drawing/2014/main" id="{8A36B4E9-FC06-4910-8993-450E37AF8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86886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40018" name="Text Box 81">
            <a:extLst>
              <a:ext uri="{FF2B5EF4-FFF2-40B4-BE49-F238E27FC236}">
                <a16:creationId xmlns:a16="http://schemas.microsoft.com/office/drawing/2014/main" id="{8C5D8CE9-F3C0-41CB-8677-EA94F26A3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550" y="48688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0019" name="Text Box 82">
            <a:extLst>
              <a:ext uri="{FF2B5EF4-FFF2-40B4-BE49-F238E27FC236}">
                <a16:creationId xmlns:a16="http://schemas.microsoft.com/office/drawing/2014/main" id="{0A1972C7-19AA-42E7-ABAD-D6C1C85D1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867400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40020" name="Text Box 83">
            <a:extLst>
              <a:ext uri="{FF2B5EF4-FFF2-40B4-BE49-F238E27FC236}">
                <a16:creationId xmlns:a16="http://schemas.microsoft.com/office/drawing/2014/main" id="{C356757F-DD21-4450-B33D-DC6D6D18B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1132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40021" name="Text Box 84">
            <a:extLst>
              <a:ext uri="{FF2B5EF4-FFF2-40B4-BE49-F238E27FC236}">
                <a16:creationId xmlns:a16="http://schemas.microsoft.com/office/drawing/2014/main" id="{80DA0178-04CC-4930-84BA-40F771CF7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1480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40022" name="Text Box 85">
            <a:extLst>
              <a:ext uri="{FF2B5EF4-FFF2-40B4-BE49-F238E27FC236}">
                <a16:creationId xmlns:a16="http://schemas.microsoft.com/office/drawing/2014/main" id="{9225A414-C877-44AA-BC01-941B7B719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2058988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40023" name="Text Box 86">
            <a:extLst>
              <a:ext uri="{FF2B5EF4-FFF2-40B4-BE49-F238E27FC236}">
                <a16:creationId xmlns:a16="http://schemas.microsoft.com/office/drawing/2014/main" id="{B9D39E0B-DA3C-4E7B-B98A-FB2A58B9B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238" y="6016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0024" name="Line 87">
            <a:extLst>
              <a:ext uri="{FF2B5EF4-FFF2-40B4-BE49-F238E27FC236}">
                <a16:creationId xmlns:a16="http://schemas.microsoft.com/office/drawing/2014/main" id="{394BC260-638F-4EA3-96EC-2A8B0A8AD6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0738" y="5205413"/>
            <a:ext cx="39052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25" name="Line 88">
            <a:extLst>
              <a:ext uri="{FF2B5EF4-FFF2-40B4-BE49-F238E27FC236}">
                <a16:creationId xmlns:a16="http://schemas.microsoft.com/office/drawing/2014/main" id="{1ABDD93D-E5A6-463D-BE1C-0DC35614B17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65850" y="4576763"/>
            <a:ext cx="257175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>
            <a:extLst>
              <a:ext uri="{FF2B5EF4-FFF2-40B4-BE49-F238E27FC236}">
                <a16:creationId xmlns:a16="http://schemas.microsoft.com/office/drawing/2014/main" id="{57C6C332-DA37-402F-9D50-B4F5DC6CACC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-76200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zh-CN" sz="1400">
              <a:ea typeface="宋体" panose="02010600030101010101" pitchFamily="2" charset="-122"/>
            </a:endParaRPr>
          </a:p>
        </p:txBody>
      </p:sp>
      <p:sp>
        <p:nvSpPr>
          <p:cNvPr id="40963" name="Oval 2">
            <a:extLst>
              <a:ext uri="{FF2B5EF4-FFF2-40B4-BE49-F238E27FC236}">
                <a16:creationId xmlns:a16="http://schemas.microsoft.com/office/drawing/2014/main" id="{B01A8478-4816-4E9D-9769-5DC0D1000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32242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64" name="Oval 3">
            <a:extLst>
              <a:ext uri="{FF2B5EF4-FFF2-40B4-BE49-F238E27FC236}">
                <a16:creationId xmlns:a16="http://schemas.microsoft.com/office/drawing/2014/main" id="{3C9743DD-10AF-4CFD-8EDB-4954CA112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2030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65" name="Oval 4">
            <a:extLst>
              <a:ext uri="{FF2B5EF4-FFF2-40B4-BE49-F238E27FC236}">
                <a16:creationId xmlns:a16="http://schemas.microsoft.com/office/drawing/2014/main" id="{7C066A6F-FDEC-40D2-AA0E-B6E1B679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31035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66" name="Oval 5">
            <a:extLst>
              <a:ext uri="{FF2B5EF4-FFF2-40B4-BE49-F238E27FC236}">
                <a16:creationId xmlns:a16="http://schemas.microsoft.com/office/drawing/2014/main" id="{96CD1617-6231-4A57-B82A-7A869AD79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40497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67" name="Oval 6">
            <a:extLst>
              <a:ext uri="{FF2B5EF4-FFF2-40B4-BE49-F238E27FC236}">
                <a16:creationId xmlns:a16="http://schemas.microsoft.com/office/drawing/2014/main" id="{68E71532-354C-42F9-9CE4-ED425D675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13" y="503555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68" name="Oval 7">
            <a:extLst>
              <a:ext uri="{FF2B5EF4-FFF2-40B4-BE49-F238E27FC236}">
                <a16:creationId xmlns:a16="http://schemas.microsoft.com/office/drawing/2014/main" id="{DE8DFDFE-9886-4748-A0BC-9067691E3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57912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69" name="Oval 8">
            <a:extLst>
              <a:ext uri="{FF2B5EF4-FFF2-40B4-BE49-F238E27FC236}">
                <a16:creationId xmlns:a16="http://schemas.microsoft.com/office/drawing/2014/main" id="{9881F730-6250-4452-9D63-EF1139278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48371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70" name="Oval 9">
            <a:extLst>
              <a:ext uri="{FF2B5EF4-FFF2-40B4-BE49-F238E27FC236}">
                <a16:creationId xmlns:a16="http://schemas.microsoft.com/office/drawing/2014/main" id="{24794D14-D031-49A5-B279-C0BA8392A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763" y="37449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71" name="Oval 10">
            <a:extLst>
              <a:ext uri="{FF2B5EF4-FFF2-40B4-BE49-F238E27FC236}">
                <a16:creationId xmlns:a16="http://schemas.microsoft.com/office/drawing/2014/main" id="{EA2EDB80-4AB3-4A28-A238-3DF108A9D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763" y="44370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72" name="Oval 11">
            <a:extLst>
              <a:ext uri="{FF2B5EF4-FFF2-40B4-BE49-F238E27FC236}">
                <a16:creationId xmlns:a16="http://schemas.microsoft.com/office/drawing/2014/main" id="{F2F33A05-432D-41C6-B6D0-A6D3C2E43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8592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73" name="Oval 12">
            <a:extLst>
              <a:ext uri="{FF2B5EF4-FFF2-40B4-BE49-F238E27FC236}">
                <a16:creationId xmlns:a16="http://schemas.microsoft.com/office/drawing/2014/main" id="{07A2280E-1F2C-466A-898C-29044B341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28876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74" name="Oval 13">
            <a:extLst>
              <a:ext uri="{FF2B5EF4-FFF2-40B4-BE49-F238E27FC236}">
                <a16:creationId xmlns:a16="http://schemas.microsoft.com/office/drawing/2014/main" id="{93BD6A8C-3B51-4E14-A000-09D22A3D4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27289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75" name="Oval 14">
            <a:extLst>
              <a:ext uri="{FF2B5EF4-FFF2-40B4-BE49-F238E27FC236}">
                <a16:creationId xmlns:a16="http://schemas.microsoft.com/office/drawing/2014/main" id="{A04326CF-F6F7-4E16-8821-32BD2C06B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22082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76" name="Oval 15">
            <a:extLst>
              <a:ext uri="{FF2B5EF4-FFF2-40B4-BE49-F238E27FC236}">
                <a16:creationId xmlns:a16="http://schemas.microsoft.com/office/drawing/2014/main" id="{286BC8B7-6819-4A00-A68D-9EE788891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48371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77" name="Oval 16">
            <a:extLst>
              <a:ext uri="{FF2B5EF4-FFF2-40B4-BE49-F238E27FC236}">
                <a16:creationId xmlns:a16="http://schemas.microsoft.com/office/drawing/2014/main" id="{43AF0203-51E9-4F29-BDFB-55C6AE3B3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11160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78" name="Oval 17">
            <a:extLst>
              <a:ext uri="{FF2B5EF4-FFF2-40B4-BE49-F238E27FC236}">
                <a16:creationId xmlns:a16="http://schemas.microsoft.com/office/drawing/2014/main" id="{127C2806-B76E-4B35-8B6C-7B312806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113" y="17891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79" name="Oval 18">
            <a:extLst>
              <a:ext uri="{FF2B5EF4-FFF2-40B4-BE49-F238E27FC236}">
                <a16:creationId xmlns:a16="http://schemas.microsoft.com/office/drawing/2014/main" id="{BDAA8D9B-6433-4763-B8A2-4A16EB5AE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21193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80" name="Oval 19">
            <a:extLst>
              <a:ext uri="{FF2B5EF4-FFF2-40B4-BE49-F238E27FC236}">
                <a16:creationId xmlns:a16="http://schemas.microsoft.com/office/drawing/2014/main" id="{7771C3B7-71D0-4DD3-91D1-A4673BE27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438" y="22526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81" name="Oval 20">
            <a:extLst>
              <a:ext uri="{FF2B5EF4-FFF2-40B4-BE49-F238E27FC236}">
                <a16:creationId xmlns:a16="http://schemas.microsoft.com/office/drawing/2014/main" id="{7AA83D27-6C64-4DCC-A880-EA26F18C2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313" y="57943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82" name="Oval 21">
            <a:extLst>
              <a:ext uri="{FF2B5EF4-FFF2-40B4-BE49-F238E27FC236}">
                <a16:creationId xmlns:a16="http://schemas.microsoft.com/office/drawing/2014/main" id="{92E75874-7A05-42F9-944D-32CA54C11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8592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83" name="Oval 22">
            <a:extLst>
              <a:ext uri="{FF2B5EF4-FFF2-40B4-BE49-F238E27FC236}">
                <a16:creationId xmlns:a16="http://schemas.microsoft.com/office/drawing/2014/main" id="{1CA3D455-038E-4A22-8859-EE66613CF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713" y="189388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84" name="Oval 23">
            <a:extLst>
              <a:ext uri="{FF2B5EF4-FFF2-40B4-BE49-F238E27FC236}">
                <a16:creationId xmlns:a16="http://schemas.microsoft.com/office/drawing/2014/main" id="{E2FC0066-5EB7-46CE-AB69-30CC9AD28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42592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85" name="Oval 24">
            <a:extLst>
              <a:ext uri="{FF2B5EF4-FFF2-40B4-BE49-F238E27FC236}">
                <a16:creationId xmlns:a16="http://schemas.microsoft.com/office/drawing/2014/main" id="{BAFCF23F-6F2B-4166-A32D-1A51F9303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187483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86" name="Oval 25">
            <a:extLst>
              <a:ext uri="{FF2B5EF4-FFF2-40B4-BE49-F238E27FC236}">
                <a16:creationId xmlns:a16="http://schemas.microsoft.com/office/drawing/2014/main" id="{B8423009-FCB4-4DEC-86E6-2C22EC520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26146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87" name="Oval 26">
            <a:extLst>
              <a:ext uri="{FF2B5EF4-FFF2-40B4-BE49-F238E27FC236}">
                <a16:creationId xmlns:a16="http://schemas.microsoft.com/office/drawing/2014/main" id="{ECBE4F69-8368-4E29-BFCD-83BA5F24D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725" y="3298825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88" name="Oval 27">
            <a:extLst>
              <a:ext uri="{FF2B5EF4-FFF2-40B4-BE49-F238E27FC236}">
                <a16:creationId xmlns:a16="http://schemas.microsoft.com/office/drawing/2014/main" id="{F132552B-DA85-48B6-8543-E67820ACC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325" y="10398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89" name="Oval 28">
            <a:extLst>
              <a:ext uri="{FF2B5EF4-FFF2-40B4-BE49-F238E27FC236}">
                <a16:creationId xmlns:a16="http://schemas.microsoft.com/office/drawing/2014/main" id="{9C1E03D9-45D0-4BC5-9EBE-3720ED5BF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163" y="48879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90" name="Oval 29">
            <a:extLst>
              <a:ext uri="{FF2B5EF4-FFF2-40B4-BE49-F238E27FC236}">
                <a16:creationId xmlns:a16="http://schemas.microsoft.com/office/drawing/2014/main" id="{D1C6E0E8-49C7-4CAB-AE6E-5D59C6DEB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116138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91" name="Oval 30">
            <a:extLst>
              <a:ext uri="{FF2B5EF4-FFF2-40B4-BE49-F238E27FC236}">
                <a16:creationId xmlns:a16="http://schemas.microsoft.com/office/drawing/2014/main" id="{3D0216A2-FA63-4A97-B062-F28A6FD7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9149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92" name="Oval 31">
            <a:extLst>
              <a:ext uri="{FF2B5EF4-FFF2-40B4-BE49-F238E27FC236}">
                <a16:creationId xmlns:a16="http://schemas.microsoft.com/office/drawing/2014/main" id="{F4D5CF3A-1513-4FFC-BBA2-A38B99B7F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325" y="5346700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93" name="Oval 32">
            <a:extLst>
              <a:ext uri="{FF2B5EF4-FFF2-40B4-BE49-F238E27FC236}">
                <a16:creationId xmlns:a16="http://schemas.microsoft.com/office/drawing/2014/main" id="{2E3EEC67-A738-452B-A0AE-0D78D869B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40179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94" name="Oval 33">
            <a:extLst>
              <a:ext uri="{FF2B5EF4-FFF2-40B4-BE49-F238E27FC236}">
                <a16:creationId xmlns:a16="http://schemas.microsoft.com/office/drawing/2014/main" id="{0E688A4D-D78E-4EBE-8036-3A6001619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54213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95" name="Oval 34">
            <a:extLst>
              <a:ext uri="{FF2B5EF4-FFF2-40B4-BE49-F238E27FC236}">
                <a16:creationId xmlns:a16="http://schemas.microsoft.com/office/drawing/2014/main" id="{1CB2243A-BF7B-4DCF-BA4E-7E4A7BB01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46783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96" name="Oval 35">
            <a:extLst>
              <a:ext uri="{FF2B5EF4-FFF2-40B4-BE49-F238E27FC236}">
                <a16:creationId xmlns:a16="http://schemas.microsoft.com/office/drawing/2014/main" id="{730AB2C6-BABB-4192-B282-C12DB4E50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39290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97" name="Oval 36">
            <a:extLst>
              <a:ext uri="{FF2B5EF4-FFF2-40B4-BE49-F238E27FC236}">
                <a16:creationId xmlns:a16="http://schemas.microsoft.com/office/drawing/2014/main" id="{E8075F32-87C2-4A93-BE0D-ACED0D51E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0400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98" name="Oval 37">
            <a:extLst>
              <a:ext uri="{FF2B5EF4-FFF2-40B4-BE49-F238E27FC236}">
                <a16:creationId xmlns:a16="http://schemas.microsoft.com/office/drawing/2014/main" id="{35FC050F-AC72-48A5-BF53-EBFDADF26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738" y="14843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0999" name="Oval 38">
            <a:extLst>
              <a:ext uri="{FF2B5EF4-FFF2-40B4-BE49-F238E27FC236}">
                <a16:creationId xmlns:a16="http://schemas.microsoft.com/office/drawing/2014/main" id="{49EDC3B0-8219-41B0-87C8-FE507FF07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013" y="14208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000" name="Oval 39">
            <a:extLst>
              <a:ext uri="{FF2B5EF4-FFF2-40B4-BE49-F238E27FC236}">
                <a16:creationId xmlns:a16="http://schemas.microsoft.com/office/drawing/2014/main" id="{3147D2C7-D527-4449-93A9-51E1A0319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1893888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001" name="Oval 40">
            <a:extLst>
              <a:ext uri="{FF2B5EF4-FFF2-40B4-BE49-F238E27FC236}">
                <a16:creationId xmlns:a16="http://schemas.microsoft.com/office/drawing/2014/main" id="{826997D2-6D5B-4ACE-941D-AF07D43ED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3" y="18399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002" name="Oval 41">
            <a:extLst>
              <a:ext uri="{FF2B5EF4-FFF2-40B4-BE49-F238E27FC236}">
                <a16:creationId xmlns:a16="http://schemas.microsoft.com/office/drawing/2014/main" id="{9275E19B-BD00-45B3-8E73-1607E77D8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475" y="24685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003" name="Oval 42">
            <a:extLst>
              <a:ext uri="{FF2B5EF4-FFF2-40B4-BE49-F238E27FC236}">
                <a16:creationId xmlns:a16="http://schemas.microsoft.com/office/drawing/2014/main" id="{A71BCC88-EEC4-48E2-AB4B-DFEC6EBD7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475" y="30273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004" name="Oval 43">
            <a:extLst>
              <a:ext uri="{FF2B5EF4-FFF2-40B4-BE49-F238E27FC236}">
                <a16:creationId xmlns:a16="http://schemas.microsoft.com/office/drawing/2014/main" id="{EDA55840-72A9-4695-A7BE-CC8A98D53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038" y="3540125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005" name="Text Box 44">
            <a:extLst>
              <a:ext uri="{FF2B5EF4-FFF2-40B4-BE49-F238E27FC236}">
                <a16:creationId xmlns:a16="http://schemas.microsoft.com/office/drawing/2014/main" id="{DFB92223-A30A-4FC1-964E-6E3D43B4C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-20638"/>
            <a:ext cx="7359650" cy="82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The Nearest Neighbour Method (Starting at City 1)                                         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Length 1498</a:t>
            </a:r>
            <a:endParaRPr lang="en-GB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06" name="Text Box 45">
            <a:extLst>
              <a:ext uri="{FF2B5EF4-FFF2-40B4-BE49-F238E27FC236}">
                <a16:creationId xmlns:a16="http://schemas.microsoft.com/office/drawing/2014/main" id="{8A514DDF-991F-4F29-87E5-ED95B0D3C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53197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1007" name="Text Box 46">
            <a:extLst>
              <a:ext uri="{FF2B5EF4-FFF2-40B4-BE49-F238E27FC236}">
                <a16:creationId xmlns:a16="http://schemas.microsoft.com/office/drawing/2014/main" id="{65271BFD-FBE8-425B-8437-BE82D864D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8879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41008" name="Text Box 47">
            <a:extLst>
              <a:ext uri="{FF2B5EF4-FFF2-40B4-BE49-F238E27FC236}">
                <a16:creationId xmlns:a16="http://schemas.microsoft.com/office/drawing/2014/main" id="{1BFCFC7A-F134-44B2-80AC-2C6D8F825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2275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41009" name="Text Box 48">
            <a:extLst>
              <a:ext uri="{FF2B5EF4-FFF2-40B4-BE49-F238E27FC236}">
                <a16:creationId xmlns:a16="http://schemas.microsoft.com/office/drawing/2014/main" id="{8DB76294-10B4-4959-B33A-B08F179A0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3808413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41010" name="Text Box 49">
            <a:extLst>
              <a:ext uri="{FF2B5EF4-FFF2-40B4-BE49-F238E27FC236}">
                <a16:creationId xmlns:a16="http://schemas.microsoft.com/office/drawing/2014/main" id="{AA48B3AC-5D14-4768-84D2-8F439EE44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188" y="326866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41011" name="Text Box 50">
            <a:extLst>
              <a:ext uri="{FF2B5EF4-FFF2-40B4-BE49-F238E27FC236}">
                <a16:creationId xmlns:a16="http://schemas.microsoft.com/office/drawing/2014/main" id="{509C7A9B-B8BE-421F-9924-448D39F0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60191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41012" name="Text Box 51">
            <a:extLst>
              <a:ext uri="{FF2B5EF4-FFF2-40B4-BE49-F238E27FC236}">
                <a16:creationId xmlns:a16="http://schemas.microsoft.com/office/drawing/2014/main" id="{79D10069-1411-4C3F-A4E8-12D3ABAFF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0812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41013" name="Text Box 52">
            <a:extLst>
              <a:ext uri="{FF2B5EF4-FFF2-40B4-BE49-F238E27FC236}">
                <a16:creationId xmlns:a16="http://schemas.microsoft.com/office/drawing/2014/main" id="{074B1D78-43EF-4C01-90C6-54304D706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817688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41014" name="Text Box 53">
            <a:extLst>
              <a:ext uri="{FF2B5EF4-FFF2-40B4-BE49-F238E27FC236}">
                <a16:creationId xmlns:a16="http://schemas.microsoft.com/office/drawing/2014/main" id="{80EE0C16-465D-452C-AE74-25FEB6898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14716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41015" name="Text Box 54">
            <a:extLst>
              <a:ext uri="{FF2B5EF4-FFF2-40B4-BE49-F238E27FC236}">
                <a16:creationId xmlns:a16="http://schemas.microsoft.com/office/drawing/2014/main" id="{A7E6CC9F-11D8-4199-886B-40B0CF648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3573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41016" name="Text Box 55">
            <a:extLst>
              <a:ext uri="{FF2B5EF4-FFF2-40B4-BE49-F238E27FC236}">
                <a16:creationId xmlns:a16="http://schemas.microsoft.com/office/drawing/2014/main" id="{4B8874E5-5FA9-484C-B03F-0BB8D1663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8780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41017" name="Text Box 56">
            <a:extLst>
              <a:ext uri="{FF2B5EF4-FFF2-40B4-BE49-F238E27FC236}">
                <a16:creationId xmlns:a16="http://schemas.microsoft.com/office/drawing/2014/main" id="{4FD91733-B63D-491A-9B5D-D79974BA3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450" y="17891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41018" name="Text Box 57">
            <a:extLst>
              <a:ext uri="{FF2B5EF4-FFF2-40B4-BE49-F238E27FC236}">
                <a16:creationId xmlns:a16="http://schemas.microsoft.com/office/drawing/2014/main" id="{D1868685-7016-4EAC-8275-A1FEE1726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24241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1019" name="Text Box 58">
            <a:extLst>
              <a:ext uri="{FF2B5EF4-FFF2-40B4-BE49-F238E27FC236}">
                <a16:creationId xmlns:a16="http://schemas.microsoft.com/office/drawing/2014/main" id="{9EC03B31-41AA-4212-95B9-BAB4D4533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8575" y="2976563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41020" name="Text Box 59">
            <a:extLst>
              <a:ext uri="{FF2B5EF4-FFF2-40B4-BE49-F238E27FC236}">
                <a16:creationId xmlns:a16="http://schemas.microsoft.com/office/drawing/2014/main" id="{674B1CFB-84E4-4282-94E0-FC8D2F291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389731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41021" name="Text Box 60">
            <a:extLst>
              <a:ext uri="{FF2B5EF4-FFF2-40B4-BE49-F238E27FC236}">
                <a16:creationId xmlns:a16="http://schemas.microsoft.com/office/drawing/2014/main" id="{0B97D468-22F7-4BEB-8094-433AA167D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48371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41022" name="Text Box 61">
            <a:extLst>
              <a:ext uri="{FF2B5EF4-FFF2-40B4-BE49-F238E27FC236}">
                <a16:creationId xmlns:a16="http://schemas.microsoft.com/office/drawing/2014/main" id="{AC3313A3-E855-46C3-8E38-A97DBB631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3832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41023" name="Text Box 62">
            <a:extLst>
              <a:ext uri="{FF2B5EF4-FFF2-40B4-BE49-F238E27FC236}">
                <a16:creationId xmlns:a16="http://schemas.microsoft.com/office/drawing/2014/main" id="{8C4D5E42-DC47-4DAB-927A-E469483C4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450" y="46148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41024" name="Text Box 63">
            <a:extLst>
              <a:ext uri="{FF2B5EF4-FFF2-40B4-BE49-F238E27FC236}">
                <a16:creationId xmlns:a16="http://schemas.microsoft.com/office/drawing/2014/main" id="{5F7CFDF9-5FED-43F3-8D30-AD732C51B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4975" y="39862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41025" name="Text Box 64">
            <a:extLst>
              <a:ext uri="{FF2B5EF4-FFF2-40B4-BE49-F238E27FC236}">
                <a16:creationId xmlns:a16="http://schemas.microsoft.com/office/drawing/2014/main" id="{FE4EE49D-826C-483A-8358-FA24A9097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34909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41026" name="Text Box 65">
            <a:extLst>
              <a:ext uri="{FF2B5EF4-FFF2-40B4-BE49-F238E27FC236}">
                <a16:creationId xmlns:a16="http://schemas.microsoft.com/office/drawing/2014/main" id="{B3B673D3-7019-48B2-B3C7-08CC26E20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0083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41027" name="Text Box 66">
            <a:extLst>
              <a:ext uri="{FF2B5EF4-FFF2-40B4-BE49-F238E27FC236}">
                <a16:creationId xmlns:a16="http://schemas.microsoft.com/office/drawing/2014/main" id="{241E2BDF-3E65-4210-B8C5-73E2F872C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0" y="9953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41028" name="Text Box 67">
            <a:extLst>
              <a:ext uri="{FF2B5EF4-FFF2-40B4-BE49-F238E27FC236}">
                <a16:creationId xmlns:a16="http://schemas.microsoft.com/office/drawing/2014/main" id="{61567A70-03F0-4A94-BEE6-D54EEDC3A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082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41029" name="Text Box 68">
            <a:extLst>
              <a:ext uri="{FF2B5EF4-FFF2-40B4-BE49-F238E27FC236}">
                <a16:creationId xmlns:a16="http://schemas.microsoft.com/office/drawing/2014/main" id="{D31E824F-D777-4CB0-8AC2-5A23D2BE9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0812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41030" name="Text Box 69">
            <a:extLst>
              <a:ext uri="{FF2B5EF4-FFF2-40B4-BE49-F238E27FC236}">
                <a16:creationId xmlns:a16="http://schemas.microsoft.com/office/drawing/2014/main" id="{9D0C7286-0E54-4602-808A-E8B282DD5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8399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1031" name="Text Box 70">
            <a:extLst>
              <a:ext uri="{FF2B5EF4-FFF2-40B4-BE49-F238E27FC236}">
                <a16:creationId xmlns:a16="http://schemas.microsoft.com/office/drawing/2014/main" id="{A04ADBE0-A2B1-4EE0-8A89-F144F127D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813" y="17510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41032" name="Text Box 71">
            <a:extLst>
              <a:ext uri="{FF2B5EF4-FFF2-40B4-BE49-F238E27FC236}">
                <a16:creationId xmlns:a16="http://schemas.microsoft.com/office/drawing/2014/main" id="{4DB24895-03E2-482E-831A-487D01033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0525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41033" name="Text Box 72">
            <a:extLst>
              <a:ext uri="{FF2B5EF4-FFF2-40B4-BE49-F238E27FC236}">
                <a16:creationId xmlns:a16="http://schemas.microsoft.com/office/drawing/2014/main" id="{8B2F1A2E-0253-43A4-8084-76C03C886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988" y="2163763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41034" name="Text Box 73">
            <a:extLst>
              <a:ext uri="{FF2B5EF4-FFF2-40B4-BE49-F238E27FC236}">
                <a16:creationId xmlns:a16="http://schemas.microsoft.com/office/drawing/2014/main" id="{1B11878D-AFDB-4BC9-B818-4C16F29B9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7035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41035" name="Text Box 74">
            <a:extLst>
              <a:ext uri="{FF2B5EF4-FFF2-40B4-BE49-F238E27FC236}">
                <a16:creationId xmlns:a16="http://schemas.microsoft.com/office/drawing/2014/main" id="{DCCFF6DC-435F-4F43-A20E-137C3EC09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8559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41036" name="Text Box 75">
            <a:extLst>
              <a:ext uri="{FF2B5EF4-FFF2-40B4-BE49-F238E27FC236}">
                <a16:creationId xmlns:a16="http://schemas.microsoft.com/office/drawing/2014/main" id="{6247778A-C480-457B-9367-5C701F9F4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550" y="319246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41037" name="Text Box 76">
            <a:extLst>
              <a:ext uri="{FF2B5EF4-FFF2-40B4-BE49-F238E27FC236}">
                <a16:creationId xmlns:a16="http://schemas.microsoft.com/office/drawing/2014/main" id="{45831EDF-CF2F-4B9F-A157-47C536E4C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0463" y="38084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1038" name="Text Box 77">
            <a:extLst>
              <a:ext uri="{FF2B5EF4-FFF2-40B4-BE49-F238E27FC236}">
                <a16:creationId xmlns:a16="http://schemas.microsoft.com/office/drawing/2014/main" id="{2BE3954B-91D9-451F-AF5C-50B23DE2C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7068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41039" name="Text Box 78">
            <a:extLst>
              <a:ext uri="{FF2B5EF4-FFF2-40B4-BE49-F238E27FC236}">
                <a16:creationId xmlns:a16="http://schemas.microsoft.com/office/drawing/2014/main" id="{A7976AC3-60AB-4944-B777-D30D24BD7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3926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41040" name="Text Box 79">
            <a:extLst>
              <a:ext uri="{FF2B5EF4-FFF2-40B4-BE49-F238E27FC236}">
                <a16:creationId xmlns:a16="http://schemas.microsoft.com/office/drawing/2014/main" id="{54D1B524-3A3F-4C5C-BED8-B5CDB6347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149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1041" name="Text Box 80">
            <a:extLst>
              <a:ext uri="{FF2B5EF4-FFF2-40B4-BE49-F238E27FC236}">
                <a16:creationId xmlns:a16="http://schemas.microsoft.com/office/drawing/2014/main" id="{D866CDBF-005E-462A-B647-7C01A1546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79266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41042" name="Text Box 81">
            <a:extLst>
              <a:ext uri="{FF2B5EF4-FFF2-40B4-BE49-F238E27FC236}">
                <a16:creationId xmlns:a16="http://schemas.microsoft.com/office/drawing/2014/main" id="{536B08D9-DB53-4D60-A06B-B6D9214B7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550" y="47926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1043" name="Text Box 82">
            <a:extLst>
              <a:ext uri="{FF2B5EF4-FFF2-40B4-BE49-F238E27FC236}">
                <a16:creationId xmlns:a16="http://schemas.microsoft.com/office/drawing/2014/main" id="{43DEE3F5-9317-4DF3-A789-4087A6902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791200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41044" name="Text Box 83">
            <a:extLst>
              <a:ext uri="{FF2B5EF4-FFF2-40B4-BE49-F238E27FC236}">
                <a16:creationId xmlns:a16="http://schemas.microsoft.com/office/drawing/2014/main" id="{AD735CCB-E3DC-409A-940A-5D19B4190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0370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41045" name="Text Box 84">
            <a:extLst>
              <a:ext uri="{FF2B5EF4-FFF2-40B4-BE49-F238E27FC236}">
                <a16:creationId xmlns:a16="http://schemas.microsoft.com/office/drawing/2014/main" id="{EBD18149-DF97-4498-ACEF-CE7D03CA9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0718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41046" name="Text Box 85">
            <a:extLst>
              <a:ext uri="{FF2B5EF4-FFF2-40B4-BE49-F238E27FC236}">
                <a16:creationId xmlns:a16="http://schemas.microsoft.com/office/drawing/2014/main" id="{092D113A-A1A6-4C05-99B5-D17508D86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1982788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41047" name="Text Box 86">
            <a:extLst>
              <a:ext uri="{FF2B5EF4-FFF2-40B4-BE49-F238E27FC236}">
                <a16:creationId xmlns:a16="http://schemas.microsoft.com/office/drawing/2014/main" id="{45633EDD-68A3-4414-98C3-B1E9BECD8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238" y="5254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1048" name="Line 87">
            <a:extLst>
              <a:ext uri="{FF2B5EF4-FFF2-40B4-BE49-F238E27FC236}">
                <a16:creationId xmlns:a16="http://schemas.microsoft.com/office/drawing/2014/main" id="{0CA3C1CA-30D1-4529-AC59-DBF120ABCD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8975" y="5129213"/>
            <a:ext cx="50165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49" name="Line 88">
            <a:extLst>
              <a:ext uri="{FF2B5EF4-FFF2-40B4-BE49-F238E27FC236}">
                <a16:creationId xmlns:a16="http://schemas.microsoft.com/office/drawing/2014/main" id="{C33B491C-400C-499D-A4DC-C24D366F47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40425" y="4557713"/>
            <a:ext cx="3302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0" name="Line 89">
            <a:extLst>
              <a:ext uri="{FF2B5EF4-FFF2-40B4-BE49-F238E27FC236}">
                <a16:creationId xmlns:a16="http://schemas.microsoft.com/office/drawing/2014/main" id="{F047CEBF-B051-4241-86D7-BAD5BE35A7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3225" y="4100513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1" name="Line 90">
            <a:extLst>
              <a:ext uri="{FF2B5EF4-FFF2-40B4-BE49-F238E27FC236}">
                <a16:creationId xmlns:a16="http://schemas.microsoft.com/office/drawing/2014/main" id="{0D5E48F2-389F-45E1-B23D-F4D956E657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5" y="3490913"/>
            <a:ext cx="3524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2" name="Line 91">
            <a:extLst>
              <a:ext uri="{FF2B5EF4-FFF2-40B4-BE49-F238E27FC236}">
                <a16:creationId xmlns:a16="http://schemas.microsoft.com/office/drawing/2014/main" id="{47C5A381-1980-4D0D-9AE6-1D3B03B443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5650" y="27289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3" name="Line 92">
            <a:extLst>
              <a:ext uri="{FF2B5EF4-FFF2-40B4-BE49-F238E27FC236}">
                <a16:creationId xmlns:a16="http://schemas.microsoft.com/office/drawing/2014/main" id="{56182169-FC3D-4CFC-80CA-9F4528FC04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5650" y="2195513"/>
            <a:ext cx="307975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4" name="Line 93">
            <a:extLst>
              <a:ext uri="{FF2B5EF4-FFF2-40B4-BE49-F238E27FC236}">
                <a16:creationId xmlns:a16="http://schemas.microsoft.com/office/drawing/2014/main" id="{15D616F2-809F-48A5-9D9B-DEC9D949B7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9575" y="1817688"/>
            <a:ext cx="65405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5" name="Line 96">
            <a:extLst>
              <a:ext uri="{FF2B5EF4-FFF2-40B4-BE49-F238E27FC236}">
                <a16:creationId xmlns:a16="http://schemas.microsoft.com/office/drawing/2014/main" id="{01A6DA87-E2BB-4682-817D-8F173A9E3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1484313"/>
            <a:ext cx="0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6" name="Line 97">
            <a:extLst>
              <a:ext uri="{FF2B5EF4-FFF2-40B4-BE49-F238E27FC236}">
                <a16:creationId xmlns:a16="http://schemas.microsoft.com/office/drawing/2014/main" id="{74D6BAF1-BC81-4024-AFC4-EA1BAE82CD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2750" y="2122488"/>
            <a:ext cx="822325" cy="8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7" name="Line 98">
            <a:extLst>
              <a:ext uri="{FF2B5EF4-FFF2-40B4-BE49-F238E27FC236}">
                <a16:creationId xmlns:a16="http://schemas.microsoft.com/office/drawing/2014/main" id="{D1A7E0C4-7B50-46DF-A8F9-29F06A870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5075" y="2144713"/>
            <a:ext cx="63500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8" name="Line 99">
            <a:extLst>
              <a:ext uri="{FF2B5EF4-FFF2-40B4-BE49-F238E27FC236}">
                <a16:creationId xmlns:a16="http://schemas.microsoft.com/office/drawing/2014/main" id="{F023621F-AE2D-4E51-8E83-E1C4A7851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75" y="2601913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9" name="Line 100">
            <a:extLst>
              <a:ext uri="{FF2B5EF4-FFF2-40B4-BE49-F238E27FC236}">
                <a16:creationId xmlns:a16="http://schemas.microsoft.com/office/drawing/2014/main" id="{B79C07C3-398D-48FB-B054-5CA27A318D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2225" y="3160713"/>
            <a:ext cx="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0" name="Line 101">
            <a:extLst>
              <a:ext uri="{FF2B5EF4-FFF2-40B4-BE49-F238E27FC236}">
                <a16:creationId xmlns:a16="http://schemas.microsoft.com/office/drawing/2014/main" id="{181C1D65-9CF6-4880-B9FB-6FAD9E227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404971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1" name="Line 102">
            <a:extLst>
              <a:ext uri="{FF2B5EF4-FFF2-40B4-BE49-F238E27FC236}">
                <a16:creationId xmlns:a16="http://schemas.microsoft.com/office/drawing/2014/main" id="{15269775-7FB5-4968-88DA-EDB00C0FD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4887913"/>
            <a:ext cx="59055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2" name="Line 103">
            <a:extLst>
              <a:ext uri="{FF2B5EF4-FFF2-40B4-BE49-F238E27FC236}">
                <a16:creationId xmlns:a16="http://schemas.microsoft.com/office/drawing/2014/main" id="{41268FEE-FE65-4FFA-9B71-676F8E6132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1825" y="4792663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" name="Line 104">
            <a:extLst>
              <a:ext uri="{FF2B5EF4-FFF2-40B4-BE49-F238E27FC236}">
                <a16:creationId xmlns:a16="http://schemas.microsoft.com/office/drawing/2014/main" id="{A85BDB69-8168-409E-B72D-147532419C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01063" y="4037013"/>
            <a:ext cx="436562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4" name="Line 105">
            <a:extLst>
              <a:ext uri="{FF2B5EF4-FFF2-40B4-BE49-F238E27FC236}">
                <a16:creationId xmlns:a16="http://schemas.microsoft.com/office/drawing/2014/main" id="{48EEA956-5B63-447D-A731-CC1C92105E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3554413"/>
            <a:ext cx="277813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5" name="Line 106">
            <a:extLst>
              <a:ext uri="{FF2B5EF4-FFF2-40B4-BE49-F238E27FC236}">
                <a16:creationId xmlns:a16="http://schemas.microsoft.com/office/drawing/2014/main" id="{516B4992-DD81-4580-9BA2-BCD5089F8D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96125" y="3103563"/>
            <a:ext cx="1681163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6" name="Line 107">
            <a:extLst>
              <a:ext uri="{FF2B5EF4-FFF2-40B4-BE49-F238E27FC236}">
                <a16:creationId xmlns:a16="http://schemas.microsoft.com/office/drawing/2014/main" id="{E085A9C6-F724-4BC6-8E34-241A62D3BB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45175" y="938213"/>
            <a:ext cx="1250950" cy="216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7" name="Line 108">
            <a:extLst>
              <a:ext uri="{FF2B5EF4-FFF2-40B4-BE49-F238E27FC236}">
                <a16:creationId xmlns:a16="http://schemas.microsoft.com/office/drawing/2014/main" id="{F88527AE-315A-4493-9631-1D09DFBF9B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7675" y="938213"/>
            <a:ext cx="1587500" cy="917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" name="Line 109">
            <a:extLst>
              <a:ext uri="{FF2B5EF4-FFF2-40B4-BE49-F238E27FC236}">
                <a16:creationId xmlns:a16="http://schemas.microsoft.com/office/drawing/2014/main" id="{92B6B47B-CC7A-4DDF-B6F8-F09D303002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3025" y="1878013"/>
            <a:ext cx="374650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9" name="Line 110">
            <a:extLst>
              <a:ext uri="{FF2B5EF4-FFF2-40B4-BE49-F238E27FC236}">
                <a16:creationId xmlns:a16="http://schemas.microsoft.com/office/drawing/2014/main" id="{E67BBC53-8E7E-48CB-A9CF-3CD930691A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44875" y="2135188"/>
            <a:ext cx="43815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0" name="Line 111">
            <a:extLst>
              <a:ext uri="{FF2B5EF4-FFF2-40B4-BE49-F238E27FC236}">
                <a16:creationId xmlns:a16="http://schemas.microsoft.com/office/drawing/2014/main" id="{F17EC6E5-F897-46D8-AD2B-BCA9AAB523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55925" y="1874838"/>
            <a:ext cx="4889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1" name="Line 112">
            <a:extLst>
              <a:ext uri="{FF2B5EF4-FFF2-40B4-BE49-F238E27FC236}">
                <a16:creationId xmlns:a16="http://schemas.microsoft.com/office/drawing/2014/main" id="{331EA350-DF63-4A86-8FD1-F458BC09808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3475" y="1300163"/>
            <a:ext cx="577850" cy="577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2" name="Line 113">
            <a:extLst>
              <a:ext uri="{FF2B5EF4-FFF2-40B4-BE49-F238E27FC236}">
                <a16:creationId xmlns:a16="http://schemas.microsoft.com/office/drawing/2014/main" id="{D748BCBF-F2AF-4181-98AE-0929CA92BD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4988" y="1300163"/>
            <a:ext cx="598487" cy="103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3" name="Line 114">
            <a:extLst>
              <a:ext uri="{FF2B5EF4-FFF2-40B4-BE49-F238E27FC236}">
                <a16:creationId xmlns:a16="http://schemas.microsoft.com/office/drawing/2014/main" id="{8234881A-369A-4477-85E0-FF4ADEA5D6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2360613"/>
            <a:ext cx="598487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4" name="Line 115">
            <a:extLst>
              <a:ext uri="{FF2B5EF4-FFF2-40B4-BE49-F238E27FC236}">
                <a16:creationId xmlns:a16="http://schemas.microsoft.com/office/drawing/2014/main" id="{C98A6D2E-1E85-46EB-8ADE-82BA233A5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2970213"/>
            <a:ext cx="66040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5" name="Line 116">
            <a:extLst>
              <a:ext uri="{FF2B5EF4-FFF2-40B4-BE49-F238E27FC236}">
                <a16:creationId xmlns:a16="http://schemas.microsoft.com/office/drawing/2014/main" id="{F7B33D58-8D2B-4CDC-8AB9-34F4635BDA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875" y="3160713"/>
            <a:ext cx="118110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6" name="Line 117">
            <a:extLst>
              <a:ext uri="{FF2B5EF4-FFF2-40B4-BE49-F238E27FC236}">
                <a16:creationId xmlns:a16="http://schemas.microsoft.com/office/drawing/2014/main" id="{6F51CFBB-50D8-47FC-896A-4AB4B31E5F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1425" y="3540125"/>
            <a:ext cx="463550" cy="268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7" name="Line 118">
            <a:extLst>
              <a:ext uri="{FF2B5EF4-FFF2-40B4-BE49-F238E27FC236}">
                <a16:creationId xmlns:a16="http://schemas.microsoft.com/office/drawing/2014/main" id="{2EF06527-8C9E-413B-BC59-F80993B8EA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925" y="3808413"/>
            <a:ext cx="96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8" name="Line 119">
            <a:extLst>
              <a:ext uri="{FF2B5EF4-FFF2-40B4-BE49-F238E27FC236}">
                <a16:creationId xmlns:a16="http://schemas.microsoft.com/office/drawing/2014/main" id="{1C4F2823-E8DA-4B5D-80D6-E659913FE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3808413"/>
            <a:ext cx="0" cy="749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9" name="Line 120">
            <a:extLst>
              <a:ext uri="{FF2B5EF4-FFF2-40B4-BE49-F238E27FC236}">
                <a16:creationId xmlns:a16="http://schemas.microsoft.com/office/drawing/2014/main" id="{638D44B9-E0A1-4557-84AF-8AA6C8AB8F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4557713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80" name="Line 121">
            <a:extLst>
              <a:ext uri="{FF2B5EF4-FFF2-40B4-BE49-F238E27FC236}">
                <a16:creationId xmlns:a16="http://schemas.microsoft.com/office/drawing/2014/main" id="{65FE0F9A-2342-44CE-927C-91023A22A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5141913"/>
            <a:ext cx="615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81" name="Line 122">
            <a:extLst>
              <a:ext uri="{FF2B5EF4-FFF2-40B4-BE49-F238E27FC236}">
                <a16:creationId xmlns:a16="http://schemas.microsoft.com/office/drawing/2014/main" id="{AD9A77AF-0BEB-4330-A78D-EC81370760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5141913"/>
            <a:ext cx="81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82" name="Line 123">
            <a:extLst>
              <a:ext uri="{FF2B5EF4-FFF2-40B4-BE49-F238E27FC236}">
                <a16:creationId xmlns:a16="http://schemas.microsoft.com/office/drawing/2014/main" id="{5DE74314-0B86-48D6-9E36-B0C89420B4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1325" y="5141913"/>
            <a:ext cx="1276350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83" name="Line 124">
            <a:extLst>
              <a:ext uri="{FF2B5EF4-FFF2-40B4-BE49-F238E27FC236}">
                <a16:creationId xmlns:a16="http://schemas.microsoft.com/office/drawing/2014/main" id="{BDAE078D-9C53-41D7-B224-FC5CC3DD0C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62075" y="4259263"/>
            <a:ext cx="1619250" cy="161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84" name="Line 125">
            <a:extLst>
              <a:ext uri="{FF2B5EF4-FFF2-40B4-BE49-F238E27FC236}">
                <a16:creationId xmlns:a16="http://schemas.microsoft.com/office/drawing/2014/main" id="{DA72C20B-71D2-4788-A0A1-AFA19DC708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62075" y="3097213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85" name="Line 126">
            <a:extLst>
              <a:ext uri="{FF2B5EF4-FFF2-40B4-BE49-F238E27FC236}">
                <a16:creationId xmlns:a16="http://schemas.microsoft.com/office/drawing/2014/main" id="{FD90FBAE-5189-41E6-9C74-2DC2354779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74738" y="2030413"/>
            <a:ext cx="287337" cy="1073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1086" name="AutoShape 127">
            <a:extLst>
              <a:ext uri="{FF2B5EF4-FFF2-40B4-BE49-F238E27FC236}">
                <a16:creationId xmlns:a16="http://schemas.microsoft.com/office/drawing/2014/main" id="{6FED9AE3-F5A8-4877-8314-375C30C136B7}"/>
              </a:ext>
            </a:extLst>
          </p:cNvPr>
          <p:cNvCxnSpPr>
            <a:cxnSpLocks noChangeShapeType="1"/>
          </p:cNvCxnSpPr>
          <p:nvPr/>
        </p:nvCxnSpPr>
        <p:spPr bwMode="auto">
          <a:xfrm rot="-5400000">
            <a:off x="1579562" y="165101"/>
            <a:ext cx="1362075" cy="23685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087" name="Line 128">
            <a:extLst>
              <a:ext uri="{FF2B5EF4-FFF2-40B4-BE49-F238E27FC236}">
                <a16:creationId xmlns:a16="http://schemas.microsoft.com/office/drawing/2014/main" id="{80DA92AF-7355-4532-BC93-131A43729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650875"/>
            <a:ext cx="2324100" cy="5019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88" name="Line 130">
            <a:extLst>
              <a:ext uri="{FF2B5EF4-FFF2-40B4-BE49-F238E27FC236}">
                <a16:creationId xmlns:a16="http://schemas.microsoft.com/office/drawing/2014/main" id="{3F8753E3-5DC6-4D9E-BF16-8185968E09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9575" y="1751013"/>
            <a:ext cx="571500" cy="66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89" name="Line 131">
            <a:extLst>
              <a:ext uri="{FF2B5EF4-FFF2-40B4-BE49-F238E27FC236}">
                <a16:creationId xmlns:a16="http://schemas.microsoft.com/office/drawing/2014/main" id="{4118D502-CC7B-4441-AD12-F688AD33D8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61075" y="1484313"/>
            <a:ext cx="7016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Oval 99">
            <a:extLst>
              <a:ext uri="{FF2B5EF4-FFF2-40B4-BE49-F238E27FC236}">
                <a16:creationId xmlns:a16="http://schemas.microsoft.com/office/drawing/2014/main" id="{4D853F08-6766-4743-9723-85A380268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28432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88" name="Oval 106">
            <a:extLst>
              <a:ext uri="{FF2B5EF4-FFF2-40B4-BE49-F238E27FC236}">
                <a16:creationId xmlns:a16="http://schemas.microsoft.com/office/drawing/2014/main" id="{EA44F93F-72AA-4ACB-9D97-AEAC13BC3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013" y="59213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89" name="Oval 119">
            <a:extLst>
              <a:ext uri="{FF2B5EF4-FFF2-40B4-BE49-F238E27FC236}">
                <a16:creationId xmlns:a16="http://schemas.microsoft.com/office/drawing/2014/main" id="{F4550AD7-6B96-431C-B602-399429339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013" y="15478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90" name="Oval 109">
            <a:extLst>
              <a:ext uri="{FF2B5EF4-FFF2-40B4-BE49-F238E27FC236}">
                <a16:creationId xmlns:a16="http://schemas.microsoft.com/office/drawing/2014/main" id="{DEE7A11E-EF12-4C7F-8E2B-186A680E0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8846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91" name="Oval 110">
            <a:extLst>
              <a:ext uri="{FF2B5EF4-FFF2-40B4-BE49-F238E27FC236}">
                <a16:creationId xmlns:a16="http://schemas.microsoft.com/office/drawing/2014/main" id="{013DC276-AF0C-461A-98BB-1CC9D0BA1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43481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92" name="Oval 111">
            <a:extLst>
              <a:ext uri="{FF2B5EF4-FFF2-40B4-BE49-F238E27FC236}">
                <a16:creationId xmlns:a16="http://schemas.microsoft.com/office/drawing/2014/main" id="{D502C443-9A3B-4FCE-9EBB-AC155702C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5" y="49768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93" name="Oval 112">
            <a:extLst>
              <a:ext uri="{FF2B5EF4-FFF2-40B4-BE49-F238E27FC236}">
                <a16:creationId xmlns:a16="http://schemas.microsoft.com/office/drawing/2014/main" id="{D74AC6F5-4BF1-44C9-9844-886440394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313" y="54340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94" name="Oval 113">
            <a:extLst>
              <a:ext uri="{FF2B5EF4-FFF2-40B4-BE49-F238E27FC236}">
                <a16:creationId xmlns:a16="http://schemas.microsoft.com/office/drawing/2014/main" id="{AD462539-6ED5-41E7-86CE-90276CF9F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19542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95" name="Oval 114">
            <a:extLst>
              <a:ext uri="{FF2B5EF4-FFF2-40B4-BE49-F238E27FC236}">
                <a16:creationId xmlns:a16="http://schemas.microsoft.com/office/drawing/2014/main" id="{B1EB4E7F-F8C1-415A-9CCC-B6C6F2E31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2665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96" name="Oval 115">
            <a:extLst>
              <a:ext uri="{FF2B5EF4-FFF2-40B4-BE49-F238E27FC236}">
                <a16:creationId xmlns:a16="http://schemas.microsoft.com/office/drawing/2014/main" id="{C6CBD723-9A6F-4955-B4BF-0DC2E177B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21955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97" name="Oval 116">
            <a:extLst>
              <a:ext uri="{FF2B5EF4-FFF2-40B4-BE49-F238E27FC236}">
                <a16:creationId xmlns:a16="http://schemas.microsoft.com/office/drawing/2014/main" id="{12369553-5351-4155-97A1-A61B320F9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25" y="11160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98" name="Oval 117">
            <a:extLst>
              <a:ext uri="{FF2B5EF4-FFF2-40B4-BE49-F238E27FC236}">
                <a16:creationId xmlns:a16="http://schemas.microsoft.com/office/drawing/2014/main" id="{7EC02CA5-46D6-41E6-A371-2E2ACF8B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725" y="15732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1999" name="Oval 118">
            <a:extLst>
              <a:ext uri="{FF2B5EF4-FFF2-40B4-BE49-F238E27FC236}">
                <a16:creationId xmlns:a16="http://schemas.microsoft.com/office/drawing/2014/main" id="{0CEE160A-9FC3-45FC-9B92-313E2DA6D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33258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42000" name="Oval 120">
            <a:extLst>
              <a:ext uri="{FF2B5EF4-FFF2-40B4-BE49-F238E27FC236}">
                <a16:creationId xmlns:a16="http://schemas.microsoft.com/office/drawing/2014/main" id="{5A20A568-88C7-46F6-AC3C-9FFFC825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3" y="19161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01" name="Oval 121">
            <a:extLst>
              <a:ext uri="{FF2B5EF4-FFF2-40B4-BE49-F238E27FC236}">
                <a16:creationId xmlns:a16="http://schemas.microsoft.com/office/drawing/2014/main" id="{4BECF279-9EA1-4980-9D31-18BB54DE3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19796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02" name="Oval 122">
            <a:extLst>
              <a:ext uri="{FF2B5EF4-FFF2-40B4-BE49-F238E27FC236}">
                <a16:creationId xmlns:a16="http://schemas.microsoft.com/office/drawing/2014/main" id="{9CCD767B-395C-4BDB-BC33-83DD441D6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5" y="25257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03" name="Oval 123">
            <a:extLst>
              <a:ext uri="{FF2B5EF4-FFF2-40B4-BE49-F238E27FC236}">
                <a16:creationId xmlns:a16="http://schemas.microsoft.com/office/drawing/2014/main" id="{98B27AA3-DF68-4839-A37F-277A1E4E5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1162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04" name="Oval 124">
            <a:extLst>
              <a:ext uri="{FF2B5EF4-FFF2-40B4-BE49-F238E27FC236}">
                <a16:creationId xmlns:a16="http://schemas.microsoft.com/office/drawing/2014/main" id="{D8A133D4-BFEE-44B7-B283-7B0AFCB9E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475" y="31162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05" name="Oval 125">
            <a:extLst>
              <a:ext uri="{FF2B5EF4-FFF2-40B4-BE49-F238E27FC236}">
                <a16:creationId xmlns:a16="http://schemas.microsoft.com/office/drawing/2014/main" id="{826976B9-C85B-4D80-8F95-5A26818B3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113" y="39989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06" name="Oval 126">
            <a:extLst>
              <a:ext uri="{FF2B5EF4-FFF2-40B4-BE49-F238E27FC236}">
                <a16:creationId xmlns:a16="http://schemas.microsoft.com/office/drawing/2014/main" id="{729F01DC-3979-47D8-826A-8F0019FE8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41068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07" name="Oval 127">
            <a:extLst>
              <a:ext uri="{FF2B5EF4-FFF2-40B4-BE49-F238E27FC236}">
                <a16:creationId xmlns:a16="http://schemas.microsoft.com/office/drawing/2014/main" id="{8A6C966C-3E2B-46F1-9E3A-26CB2013C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275" y="3616325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08" name="Oval 128">
            <a:extLst>
              <a:ext uri="{FF2B5EF4-FFF2-40B4-BE49-F238E27FC236}">
                <a16:creationId xmlns:a16="http://schemas.microsoft.com/office/drawing/2014/main" id="{9EC8C663-9215-4F46-91F4-E6468B42F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75" y="4749800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09" name="Oval 129">
            <a:extLst>
              <a:ext uri="{FF2B5EF4-FFF2-40B4-BE49-F238E27FC236}">
                <a16:creationId xmlns:a16="http://schemas.microsoft.com/office/drawing/2014/main" id="{6538D44D-F57C-4460-B4FE-60EE47DD5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54975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10" name="Oval 130">
            <a:extLst>
              <a:ext uri="{FF2B5EF4-FFF2-40B4-BE49-F238E27FC236}">
                <a16:creationId xmlns:a16="http://schemas.microsoft.com/office/drawing/2014/main" id="{16D7747A-0A35-4B9B-BB0A-BA8818151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113" y="49768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11" name="Oval 89">
            <a:extLst>
              <a:ext uri="{FF2B5EF4-FFF2-40B4-BE49-F238E27FC236}">
                <a16:creationId xmlns:a16="http://schemas.microsoft.com/office/drawing/2014/main" id="{3FAF807A-82FC-4961-A7A7-FF0016D3C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21510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12" name="Oval 90">
            <a:extLst>
              <a:ext uri="{FF2B5EF4-FFF2-40B4-BE49-F238E27FC236}">
                <a16:creationId xmlns:a16="http://schemas.microsoft.com/office/drawing/2014/main" id="{D4D0E0E3-6EFB-406E-B9C6-0F305E6C3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31797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13" name="Oval 91">
            <a:extLst>
              <a:ext uri="{FF2B5EF4-FFF2-40B4-BE49-F238E27FC236}">
                <a16:creationId xmlns:a16="http://schemas.microsoft.com/office/drawing/2014/main" id="{ADA3F176-97AF-4246-892A-62AAE255D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738" y="41767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14" name="Oval 98">
            <a:extLst>
              <a:ext uri="{FF2B5EF4-FFF2-40B4-BE49-F238E27FC236}">
                <a16:creationId xmlns:a16="http://schemas.microsoft.com/office/drawing/2014/main" id="{8FE35E05-F972-427E-A549-A94F1F17E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22844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15" name="Oval 103">
            <a:extLst>
              <a:ext uri="{FF2B5EF4-FFF2-40B4-BE49-F238E27FC236}">
                <a16:creationId xmlns:a16="http://schemas.microsoft.com/office/drawing/2014/main" id="{40585284-456A-4FCC-9461-518684475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219868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16" name="Oval 104">
            <a:extLst>
              <a:ext uri="{FF2B5EF4-FFF2-40B4-BE49-F238E27FC236}">
                <a16:creationId xmlns:a16="http://schemas.microsoft.com/office/drawing/2014/main" id="{04E6FBBB-47D8-4696-80DF-EDB80908E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18780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17" name="Oval 105">
            <a:extLst>
              <a:ext uri="{FF2B5EF4-FFF2-40B4-BE49-F238E27FC236}">
                <a16:creationId xmlns:a16="http://schemas.microsoft.com/office/drawing/2014/main" id="{276E6552-1295-4197-883C-78C47C3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11922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18" name="Oval 107">
            <a:extLst>
              <a:ext uri="{FF2B5EF4-FFF2-40B4-BE49-F238E27FC236}">
                <a16:creationId xmlns:a16="http://schemas.microsoft.com/office/drawing/2014/main" id="{9C6DEB77-BC71-4D93-B274-73BDAD9B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188" y="23288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19" name="Oval 108">
            <a:extLst>
              <a:ext uri="{FF2B5EF4-FFF2-40B4-BE49-F238E27FC236}">
                <a16:creationId xmlns:a16="http://schemas.microsoft.com/office/drawing/2014/main" id="{D8CDE953-BFEB-4ACF-A8C3-518B2DE78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713" y="19288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20" name="Oval 92">
            <a:extLst>
              <a:ext uri="{FF2B5EF4-FFF2-40B4-BE49-F238E27FC236}">
                <a16:creationId xmlns:a16="http://schemas.microsoft.com/office/drawing/2014/main" id="{A49043D4-D6D7-4073-B395-E6E27E626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13" y="51482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21" name="Oval 93">
            <a:extLst>
              <a:ext uri="{FF2B5EF4-FFF2-40B4-BE49-F238E27FC236}">
                <a16:creationId xmlns:a16="http://schemas.microsoft.com/office/drawing/2014/main" id="{361BAF82-3C47-4AFA-8EBA-195668224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463" y="45085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22" name="Oval 94">
            <a:extLst>
              <a:ext uri="{FF2B5EF4-FFF2-40B4-BE49-F238E27FC236}">
                <a16:creationId xmlns:a16="http://schemas.microsoft.com/office/drawing/2014/main" id="{23CE003E-9221-47C1-A0B0-3D2914469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13" y="38211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23" name="Oval 95">
            <a:extLst>
              <a:ext uri="{FF2B5EF4-FFF2-40B4-BE49-F238E27FC236}">
                <a16:creationId xmlns:a16="http://schemas.microsoft.com/office/drawing/2014/main" id="{0EFA60CB-DACF-4741-895A-98A018D34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58801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24" name="Oval 96">
            <a:extLst>
              <a:ext uri="{FF2B5EF4-FFF2-40B4-BE49-F238E27FC236}">
                <a16:creationId xmlns:a16="http://schemas.microsoft.com/office/drawing/2014/main" id="{9F1DCCE4-F444-4DA2-B3FF-B274BDB3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49006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25" name="Oval 97">
            <a:extLst>
              <a:ext uri="{FF2B5EF4-FFF2-40B4-BE49-F238E27FC236}">
                <a16:creationId xmlns:a16="http://schemas.microsoft.com/office/drawing/2014/main" id="{CB4592E1-A73D-489B-9699-ED0D628AF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25" y="49133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26" name="Oval 100">
            <a:extLst>
              <a:ext uri="{FF2B5EF4-FFF2-40B4-BE49-F238E27FC236}">
                <a16:creationId xmlns:a16="http://schemas.microsoft.com/office/drawing/2014/main" id="{6D630A57-EB02-4A9F-8440-BDB007027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29384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27" name="Oval 101">
            <a:extLst>
              <a:ext uri="{FF2B5EF4-FFF2-40B4-BE49-F238E27FC236}">
                <a16:creationId xmlns:a16="http://schemas.microsoft.com/office/drawing/2014/main" id="{BA68C3E0-762A-4B21-A554-D4C0D05C1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25" y="33258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28" name="Oval 102">
            <a:extLst>
              <a:ext uri="{FF2B5EF4-FFF2-40B4-BE49-F238E27FC236}">
                <a16:creationId xmlns:a16="http://schemas.microsoft.com/office/drawing/2014/main" id="{8FAE4694-E21F-4EF1-B666-953D9CA47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935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2029" name="Text Box 2">
            <a:extLst>
              <a:ext uri="{FF2B5EF4-FFF2-40B4-BE49-F238E27FC236}">
                <a16:creationId xmlns:a16="http://schemas.microsoft.com/office/drawing/2014/main" id="{C21252C1-0642-4A8B-8933-24243532F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8" y="161925"/>
            <a:ext cx="735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Remove Crossovers</a:t>
            </a:r>
          </a:p>
        </p:txBody>
      </p:sp>
      <p:sp>
        <p:nvSpPr>
          <p:cNvPr id="42030" name="Text Box 3">
            <a:extLst>
              <a:ext uri="{FF2B5EF4-FFF2-40B4-BE49-F238E27FC236}">
                <a16:creationId xmlns:a16="http://schemas.microsoft.com/office/drawing/2014/main" id="{A3BEA0DF-C1D2-4826-A798-9764977D3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53705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2031" name="Text Box 4">
            <a:extLst>
              <a:ext uri="{FF2B5EF4-FFF2-40B4-BE49-F238E27FC236}">
                <a16:creationId xmlns:a16="http://schemas.microsoft.com/office/drawing/2014/main" id="{16F25269-1E40-44EF-A35F-6EBEB174C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9387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42032" name="Text Box 5">
            <a:extLst>
              <a:ext uri="{FF2B5EF4-FFF2-40B4-BE49-F238E27FC236}">
                <a16:creationId xmlns:a16="http://schemas.microsoft.com/office/drawing/2014/main" id="{95F726A4-C145-4275-A3B0-6F45641F9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3291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42033" name="Text Box 6">
            <a:extLst>
              <a:ext uri="{FF2B5EF4-FFF2-40B4-BE49-F238E27FC236}">
                <a16:creationId xmlns:a16="http://schemas.microsoft.com/office/drawing/2014/main" id="{2E004D62-4A71-42A2-A02D-15DBA9C69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3857625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42034" name="Text Box 8">
            <a:extLst>
              <a:ext uri="{FF2B5EF4-FFF2-40B4-BE49-F238E27FC236}">
                <a16:creationId xmlns:a16="http://schemas.microsoft.com/office/drawing/2014/main" id="{A23D6866-1E1F-4ABA-A856-F1D2AAC3F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825" y="263366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42035" name="Text Box 9">
            <a:extLst>
              <a:ext uri="{FF2B5EF4-FFF2-40B4-BE49-F238E27FC236}">
                <a16:creationId xmlns:a16="http://schemas.microsoft.com/office/drawing/2014/main" id="{906D3468-403C-4005-AAA7-8786AB465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1574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42036" name="Text Box 10">
            <a:extLst>
              <a:ext uri="{FF2B5EF4-FFF2-40B4-BE49-F238E27FC236}">
                <a16:creationId xmlns:a16="http://schemas.microsoft.com/office/drawing/2014/main" id="{93B7DE0A-7BCC-4572-995A-F72652B18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893888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42037" name="Text Box 11">
            <a:extLst>
              <a:ext uri="{FF2B5EF4-FFF2-40B4-BE49-F238E27FC236}">
                <a16:creationId xmlns:a16="http://schemas.microsoft.com/office/drawing/2014/main" id="{A73274AC-DF58-4088-B4E2-B1778629A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15478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42038" name="Text Box 12">
            <a:extLst>
              <a:ext uri="{FF2B5EF4-FFF2-40B4-BE49-F238E27FC236}">
                <a16:creationId xmlns:a16="http://schemas.microsoft.com/office/drawing/2014/main" id="{BB992401-1368-433E-8E48-FE64F585E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5097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42039" name="Text Box 13">
            <a:extLst>
              <a:ext uri="{FF2B5EF4-FFF2-40B4-BE49-F238E27FC236}">
                <a16:creationId xmlns:a16="http://schemas.microsoft.com/office/drawing/2014/main" id="{06F4D0E6-D461-4113-95D2-B758F5B0F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9542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42040" name="Text Box 14">
            <a:extLst>
              <a:ext uri="{FF2B5EF4-FFF2-40B4-BE49-F238E27FC236}">
                <a16:creationId xmlns:a16="http://schemas.microsoft.com/office/drawing/2014/main" id="{BC238A3F-6C76-4101-B254-39BE44497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450" y="18780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42041" name="Text Box 15">
            <a:extLst>
              <a:ext uri="{FF2B5EF4-FFF2-40B4-BE49-F238E27FC236}">
                <a16:creationId xmlns:a16="http://schemas.microsoft.com/office/drawing/2014/main" id="{B84C47CF-2E15-458B-B4B0-2CC48321A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50" y="248126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2042" name="Text Box 16">
            <a:extLst>
              <a:ext uri="{FF2B5EF4-FFF2-40B4-BE49-F238E27FC236}">
                <a16:creationId xmlns:a16="http://schemas.microsoft.com/office/drawing/2014/main" id="{524563C2-4FF0-464E-BB2F-84FBD68FB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3084513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42043" name="Text Box 17">
            <a:extLst>
              <a:ext uri="{FF2B5EF4-FFF2-40B4-BE49-F238E27FC236}">
                <a16:creationId xmlns:a16="http://schemas.microsoft.com/office/drawing/2014/main" id="{717C3FFA-28C4-4122-9948-885B523F1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395446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42044" name="Text Box 18">
            <a:extLst>
              <a:ext uri="{FF2B5EF4-FFF2-40B4-BE49-F238E27FC236}">
                <a16:creationId xmlns:a16="http://schemas.microsoft.com/office/drawing/2014/main" id="{C56ED0AD-4712-41FB-9A12-B0DB4E7ED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49641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42045" name="Text Box 19">
            <a:extLst>
              <a:ext uri="{FF2B5EF4-FFF2-40B4-BE49-F238E27FC236}">
                <a16:creationId xmlns:a16="http://schemas.microsoft.com/office/drawing/2014/main" id="{14249A61-3850-4EAD-AD17-BF27883C1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4594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42046" name="Text Box 20">
            <a:extLst>
              <a:ext uri="{FF2B5EF4-FFF2-40B4-BE49-F238E27FC236}">
                <a16:creationId xmlns:a16="http://schemas.microsoft.com/office/drawing/2014/main" id="{65F90005-82E9-4F87-B5A6-0FE48C567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47164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42047" name="Text Box 21">
            <a:extLst>
              <a:ext uri="{FF2B5EF4-FFF2-40B4-BE49-F238E27FC236}">
                <a16:creationId xmlns:a16="http://schemas.microsoft.com/office/drawing/2014/main" id="{8CF9463F-50FF-49E8-9405-A06A0AD0A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5" y="40624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42048" name="Text Box 22">
            <a:extLst>
              <a:ext uri="{FF2B5EF4-FFF2-40B4-BE49-F238E27FC236}">
                <a16:creationId xmlns:a16="http://schemas.microsoft.com/office/drawing/2014/main" id="{E0B4532D-9736-4E2A-BDFD-24D0C2DAC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8550" y="35671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42049" name="Text Box 23">
            <a:extLst>
              <a:ext uri="{FF2B5EF4-FFF2-40B4-BE49-F238E27FC236}">
                <a16:creationId xmlns:a16="http://schemas.microsoft.com/office/drawing/2014/main" id="{1BF5DFC6-D322-4095-8E3C-DE96EF641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0845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42050" name="Text Box 24">
            <a:extLst>
              <a:ext uri="{FF2B5EF4-FFF2-40B4-BE49-F238E27FC236}">
                <a16:creationId xmlns:a16="http://schemas.microsoft.com/office/drawing/2014/main" id="{C2753CA6-6175-40FB-A0D3-FC4BE4CE2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475" y="10525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42051" name="Text Box 25">
            <a:extLst>
              <a:ext uri="{FF2B5EF4-FFF2-40B4-BE49-F238E27FC236}">
                <a16:creationId xmlns:a16="http://schemas.microsoft.com/office/drawing/2014/main" id="{A08DE2F6-AD11-430B-B6FC-D8ECAC4B7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844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42052" name="Text Box 26">
            <a:extLst>
              <a:ext uri="{FF2B5EF4-FFF2-40B4-BE49-F238E27FC236}">
                <a16:creationId xmlns:a16="http://schemas.microsoft.com/office/drawing/2014/main" id="{3D8B653D-87BE-4723-B6C5-41951616E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1510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42053" name="Text Box 27">
            <a:extLst>
              <a:ext uri="{FF2B5EF4-FFF2-40B4-BE49-F238E27FC236}">
                <a16:creationId xmlns:a16="http://schemas.microsoft.com/office/drawing/2014/main" id="{75832A07-A33C-4490-A0D7-6F8A1383A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8907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2054" name="Text Box 28">
            <a:extLst>
              <a:ext uri="{FF2B5EF4-FFF2-40B4-BE49-F238E27FC236}">
                <a16:creationId xmlns:a16="http://schemas.microsoft.com/office/drawing/2014/main" id="{90DF7A7A-2BDC-4EB8-8001-48A70A86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18462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42055" name="Text Box 29">
            <a:extLst>
              <a:ext uri="{FF2B5EF4-FFF2-40B4-BE49-F238E27FC236}">
                <a16:creationId xmlns:a16="http://schemas.microsoft.com/office/drawing/2014/main" id="{75058126-50CE-4E8D-BBA4-23B1E99B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775" y="11287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42056" name="Text Box 30">
            <a:extLst>
              <a:ext uri="{FF2B5EF4-FFF2-40B4-BE49-F238E27FC236}">
                <a16:creationId xmlns:a16="http://schemas.microsoft.com/office/drawing/2014/main" id="{C778D3A7-69C7-41C9-BC5C-EF83F7A63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271713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42057" name="Text Box 31">
            <a:extLst>
              <a:ext uri="{FF2B5EF4-FFF2-40B4-BE49-F238E27FC236}">
                <a16:creationId xmlns:a16="http://schemas.microsoft.com/office/drawing/2014/main" id="{DAE8487E-8D5F-43E2-82B7-13F368DF3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8305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42058" name="Text Box 32">
            <a:extLst>
              <a:ext uri="{FF2B5EF4-FFF2-40B4-BE49-F238E27FC236}">
                <a16:creationId xmlns:a16="http://schemas.microsoft.com/office/drawing/2014/main" id="{E29134A4-D141-4332-9389-4CD2A01CD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275" y="29067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42059" name="Text Box 33">
            <a:extLst>
              <a:ext uri="{FF2B5EF4-FFF2-40B4-BE49-F238E27FC236}">
                <a16:creationId xmlns:a16="http://schemas.microsoft.com/office/drawing/2014/main" id="{317169DB-E2ED-4D34-9633-7DE0806F4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32877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42060" name="Text Box 34">
            <a:extLst>
              <a:ext uri="{FF2B5EF4-FFF2-40B4-BE49-F238E27FC236}">
                <a16:creationId xmlns:a16="http://schemas.microsoft.com/office/drawing/2014/main" id="{EC780964-E23A-42BE-8761-AB9183ECC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688" y="38846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2061" name="Text Box 35">
            <a:extLst>
              <a:ext uri="{FF2B5EF4-FFF2-40B4-BE49-F238E27FC236}">
                <a16:creationId xmlns:a16="http://schemas.microsoft.com/office/drawing/2014/main" id="{ECE4A82A-D5E5-4B84-997E-B6B212C3D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7830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42062" name="Text Box 36">
            <a:extLst>
              <a:ext uri="{FF2B5EF4-FFF2-40B4-BE49-F238E27FC236}">
                <a16:creationId xmlns:a16="http://schemas.microsoft.com/office/drawing/2014/main" id="{229877EA-52EE-4501-873F-6E32F3AF7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4688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42063" name="Text Box 37">
            <a:extLst>
              <a:ext uri="{FF2B5EF4-FFF2-40B4-BE49-F238E27FC236}">
                <a16:creationId xmlns:a16="http://schemas.microsoft.com/office/drawing/2014/main" id="{DFE86B2D-0519-40D3-B7AF-A7553AEDD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911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2064" name="Text Box 38">
            <a:extLst>
              <a:ext uri="{FF2B5EF4-FFF2-40B4-BE49-F238E27FC236}">
                <a16:creationId xmlns:a16="http://schemas.microsoft.com/office/drawing/2014/main" id="{ADB29605-1C43-41BE-ACB3-D5D48DE4E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90061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42065" name="Text Box 39">
            <a:extLst>
              <a:ext uri="{FF2B5EF4-FFF2-40B4-BE49-F238E27FC236}">
                <a16:creationId xmlns:a16="http://schemas.microsoft.com/office/drawing/2014/main" id="{D7243D3B-08AF-431D-B565-DB9F4ED85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48688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2066" name="Text Box 40">
            <a:extLst>
              <a:ext uri="{FF2B5EF4-FFF2-40B4-BE49-F238E27FC236}">
                <a16:creationId xmlns:a16="http://schemas.microsoft.com/office/drawing/2014/main" id="{5C3663B8-4FF6-485F-B9B2-AC630DB80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867400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42067" name="Text Box 41">
            <a:extLst>
              <a:ext uri="{FF2B5EF4-FFF2-40B4-BE49-F238E27FC236}">
                <a16:creationId xmlns:a16="http://schemas.microsoft.com/office/drawing/2014/main" id="{D7A67958-4921-4ECA-B22E-24D413752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1259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42068" name="Text Box 42">
            <a:extLst>
              <a:ext uri="{FF2B5EF4-FFF2-40B4-BE49-F238E27FC236}">
                <a16:creationId xmlns:a16="http://schemas.microsoft.com/office/drawing/2014/main" id="{48283BBD-8B71-403B-BB2F-4CB9AF4F8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1480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42069" name="Text Box 43">
            <a:extLst>
              <a:ext uri="{FF2B5EF4-FFF2-40B4-BE49-F238E27FC236}">
                <a16:creationId xmlns:a16="http://schemas.microsoft.com/office/drawing/2014/main" id="{5D113C63-F4B9-49B8-84F5-A2CBA24D6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106613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42070" name="Text Box 44">
            <a:extLst>
              <a:ext uri="{FF2B5EF4-FFF2-40B4-BE49-F238E27FC236}">
                <a16:creationId xmlns:a16="http://schemas.microsoft.com/office/drawing/2014/main" id="{326418ED-745C-4B27-81BD-B1328D5A0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528638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2071" name="Line 45">
            <a:extLst>
              <a:ext uri="{FF2B5EF4-FFF2-40B4-BE49-F238E27FC236}">
                <a16:creationId xmlns:a16="http://schemas.microsoft.com/office/drawing/2014/main" id="{84E7F9DD-39BD-434F-AB3D-E0414A7BA0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8975" y="5205413"/>
            <a:ext cx="50165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72" name="Line 46">
            <a:extLst>
              <a:ext uri="{FF2B5EF4-FFF2-40B4-BE49-F238E27FC236}">
                <a16:creationId xmlns:a16="http://schemas.microsoft.com/office/drawing/2014/main" id="{4D1F1740-4548-4C98-B0C4-C00623C1C6D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40425" y="4633913"/>
            <a:ext cx="3302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73" name="Line 47">
            <a:extLst>
              <a:ext uri="{FF2B5EF4-FFF2-40B4-BE49-F238E27FC236}">
                <a16:creationId xmlns:a16="http://schemas.microsoft.com/office/drawing/2014/main" id="{2E6ED4DB-C1AD-4E27-BC46-EC8CDA87AB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3225" y="4176713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74" name="Line 48">
            <a:extLst>
              <a:ext uri="{FF2B5EF4-FFF2-40B4-BE49-F238E27FC236}">
                <a16:creationId xmlns:a16="http://schemas.microsoft.com/office/drawing/2014/main" id="{409BB8DB-D19A-4992-AB00-EF9F03B4FD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5" y="3567113"/>
            <a:ext cx="3524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75" name="Line 49">
            <a:extLst>
              <a:ext uri="{FF2B5EF4-FFF2-40B4-BE49-F238E27FC236}">
                <a16:creationId xmlns:a16="http://schemas.microsoft.com/office/drawing/2014/main" id="{295CEE3B-C99C-4076-9694-94E3CA7AAC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5650" y="28051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76" name="Line 50">
            <a:extLst>
              <a:ext uri="{FF2B5EF4-FFF2-40B4-BE49-F238E27FC236}">
                <a16:creationId xmlns:a16="http://schemas.microsoft.com/office/drawing/2014/main" id="{F7943A8A-44D6-42F7-B6B3-CC3AFFAA7F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5650" y="2271713"/>
            <a:ext cx="307975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77" name="Line 51">
            <a:extLst>
              <a:ext uri="{FF2B5EF4-FFF2-40B4-BE49-F238E27FC236}">
                <a16:creationId xmlns:a16="http://schemas.microsoft.com/office/drawing/2014/main" id="{9C116E64-9C27-4DEB-92BA-2418EAA16A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9575" y="1893888"/>
            <a:ext cx="65405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78" name="Line 54">
            <a:extLst>
              <a:ext uri="{FF2B5EF4-FFF2-40B4-BE49-F238E27FC236}">
                <a16:creationId xmlns:a16="http://schemas.microsoft.com/office/drawing/2014/main" id="{41364514-0FC8-418A-B01D-35E57D169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1560513"/>
            <a:ext cx="0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79" name="Line 55">
            <a:extLst>
              <a:ext uri="{FF2B5EF4-FFF2-40B4-BE49-F238E27FC236}">
                <a16:creationId xmlns:a16="http://schemas.microsoft.com/office/drawing/2014/main" id="{029B5080-1C97-4400-B23E-7C5C0B6AC7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2750" y="2198688"/>
            <a:ext cx="822325" cy="8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0" name="Line 56">
            <a:extLst>
              <a:ext uri="{FF2B5EF4-FFF2-40B4-BE49-F238E27FC236}">
                <a16:creationId xmlns:a16="http://schemas.microsoft.com/office/drawing/2014/main" id="{D7F88195-A31C-4DA2-81A5-21A823307A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5075" y="2220913"/>
            <a:ext cx="63500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1" name="Line 57">
            <a:extLst>
              <a:ext uri="{FF2B5EF4-FFF2-40B4-BE49-F238E27FC236}">
                <a16:creationId xmlns:a16="http://schemas.microsoft.com/office/drawing/2014/main" id="{EA92663F-32BA-427B-A3A9-F962C84E4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75" y="2678113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2" name="Line 59">
            <a:extLst>
              <a:ext uri="{FF2B5EF4-FFF2-40B4-BE49-F238E27FC236}">
                <a16:creationId xmlns:a16="http://schemas.microsoft.com/office/drawing/2014/main" id="{4D448BF1-EC37-446F-B355-C2E65454D7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412591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3" name="Line 60">
            <a:extLst>
              <a:ext uri="{FF2B5EF4-FFF2-40B4-BE49-F238E27FC236}">
                <a16:creationId xmlns:a16="http://schemas.microsoft.com/office/drawing/2014/main" id="{FE87CBE7-34F0-4505-98C9-701524FF6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4964113"/>
            <a:ext cx="59055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4" name="Line 61">
            <a:extLst>
              <a:ext uri="{FF2B5EF4-FFF2-40B4-BE49-F238E27FC236}">
                <a16:creationId xmlns:a16="http://schemas.microsoft.com/office/drawing/2014/main" id="{FD2CABEA-096C-4873-9DD8-97A554B5DF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1825" y="4868863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5" name="Line 62">
            <a:extLst>
              <a:ext uri="{FF2B5EF4-FFF2-40B4-BE49-F238E27FC236}">
                <a16:creationId xmlns:a16="http://schemas.microsoft.com/office/drawing/2014/main" id="{2AF188A7-F2D3-4F28-BFAE-D6DF98B1918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01063" y="4113213"/>
            <a:ext cx="436562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6" name="Line 63">
            <a:extLst>
              <a:ext uri="{FF2B5EF4-FFF2-40B4-BE49-F238E27FC236}">
                <a16:creationId xmlns:a16="http://schemas.microsoft.com/office/drawing/2014/main" id="{2E1221BC-1B19-4933-83FD-E91F5C8DEA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3630613"/>
            <a:ext cx="277813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7" name="Line 64">
            <a:extLst>
              <a:ext uri="{FF2B5EF4-FFF2-40B4-BE49-F238E27FC236}">
                <a16:creationId xmlns:a16="http://schemas.microsoft.com/office/drawing/2014/main" id="{AE923748-8AFB-4E43-BB16-B0EBEFF3493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96125" y="3179763"/>
            <a:ext cx="1681163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8" name="Line 65">
            <a:extLst>
              <a:ext uri="{FF2B5EF4-FFF2-40B4-BE49-F238E27FC236}">
                <a16:creationId xmlns:a16="http://schemas.microsoft.com/office/drawing/2014/main" id="{44FBB369-BEAE-41F4-9E71-7FC23F00DFB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45175" y="1014413"/>
            <a:ext cx="1250950" cy="216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9" name="Line 67">
            <a:extLst>
              <a:ext uri="{FF2B5EF4-FFF2-40B4-BE49-F238E27FC236}">
                <a16:creationId xmlns:a16="http://schemas.microsoft.com/office/drawing/2014/main" id="{BEA87BAC-43C9-4F1F-83B2-37DA5BE701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3025" y="1954213"/>
            <a:ext cx="374650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90" name="Line 68">
            <a:extLst>
              <a:ext uri="{FF2B5EF4-FFF2-40B4-BE49-F238E27FC236}">
                <a16:creationId xmlns:a16="http://schemas.microsoft.com/office/drawing/2014/main" id="{7571D7CF-3E57-4D06-B473-BF8C5D353D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44875" y="2211388"/>
            <a:ext cx="43815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91" name="Line 69">
            <a:extLst>
              <a:ext uri="{FF2B5EF4-FFF2-40B4-BE49-F238E27FC236}">
                <a16:creationId xmlns:a16="http://schemas.microsoft.com/office/drawing/2014/main" id="{2FE61726-6B65-49F5-BB0E-D04F6D7DA7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55925" y="1951038"/>
            <a:ext cx="4889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92" name="Line 70">
            <a:extLst>
              <a:ext uri="{FF2B5EF4-FFF2-40B4-BE49-F238E27FC236}">
                <a16:creationId xmlns:a16="http://schemas.microsoft.com/office/drawing/2014/main" id="{B39AF5DA-E44E-4703-A162-23DB9C0076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3475" y="1376363"/>
            <a:ext cx="577850" cy="577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93" name="Line 71">
            <a:extLst>
              <a:ext uri="{FF2B5EF4-FFF2-40B4-BE49-F238E27FC236}">
                <a16:creationId xmlns:a16="http://schemas.microsoft.com/office/drawing/2014/main" id="{87C26012-B604-4E78-A588-D146F360B2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4988" y="1376363"/>
            <a:ext cx="598487" cy="103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94" name="Line 72">
            <a:extLst>
              <a:ext uri="{FF2B5EF4-FFF2-40B4-BE49-F238E27FC236}">
                <a16:creationId xmlns:a16="http://schemas.microsoft.com/office/drawing/2014/main" id="{BDBB385F-7BE9-48C4-9B2A-967946F0C2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2436813"/>
            <a:ext cx="598487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95" name="Line 73">
            <a:extLst>
              <a:ext uri="{FF2B5EF4-FFF2-40B4-BE49-F238E27FC236}">
                <a16:creationId xmlns:a16="http://schemas.microsoft.com/office/drawing/2014/main" id="{5C8F6C51-9341-49C4-939A-B6ADF849D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3046413"/>
            <a:ext cx="66040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96" name="Line 74">
            <a:extLst>
              <a:ext uri="{FF2B5EF4-FFF2-40B4-BE49-F238E27FC236}">
                <a16:creationId xmlns:a16="http://schemas.microsoft.com/office/drawing/2014/main" id="{A777D2C3-31D1-423E-974A-549E8D7661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875" y="3236913"/>
            <a:ext cx="118110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97" name="Line 75">
            <a:extLst>
              <a:ext uri="{FF2B5EF4-FFF2-40B4-BE49-F238E27FC236}">
                <a16:creationId xmlns:a16="http://schemas.microsoft.com/office/drawing/2014/main" id="{753F2B45-216D-4018-8B33-ACD80D0912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1425" y="3616325"/>
            <a:ext cx="463550" cy="268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98" name="Line 76">
            <a:extLst>
              <a:ext uri="{FF2B5EF4-FFF2-40B4-BE49-F238E27FC236}">
                <a16:creationId xmlns:a16="http://schemas.microsoft.com/office/drawing/2014/main" id="{3EEC1454-DF60-4B86-B338-313FCC137E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925" y="3884613"/>
            <a:ext cx="96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99" name="Line 77">
            <a:extLst>
              <a:ext uri="{FF2B5EF4-FFF2-40B4-BE49-F238E27FC236}">
                <a16:creationId xmlns:a16="http://schemas.microsoft.com/office/drawing/2014/main" id="{059CC275-AB9B-40F6-B385-8D224D67E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3884613"/>
            <a:ext cx="0" cy="749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00" name="Line 78">
            <a:extLst>
              <a:ext uri="{FF2B5EF4-FFF2-40B4-BE49-F238E27FC236}">
                <a16:creationId xmlns:a16="http://schemas.microsoft.com/office/drawing/2014/main" id="{CC23EDC2-0E11-49BE-95E1-2EE9D49A2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4633913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01" name="Line 79">
            <a:extLst>
              <a:ext uri="{FF2B5EF4-FFF2-40B4-BE49-F238E27FC236}">
                <a16:creationId xmlns:a16="http://schemas.microsoft.com/office/drawing/2014/main" id="{627A014F-E5A0-4AB1-BEE9-874FF9855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5218113"/>
            <a:ext cx="615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02" name="Line 80">
            <a:extLst>
              <a:ext uri="{FF2B5EF4-FFF2-40B4-BE49-F238E27FC236}">
                <a16:creationId xmlns:a16="http://schemas.microsoft.com/office/drawing/2014/main" id="{8E7582F1-BFB2-4ED3-88E6-6EA943C54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5218113"/>
            <a:ext cx="81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03" name="Line 81">
            <a:extLst>
              <a:ext uri="{FF2B5EF4-FFF2-40B4-BE49-F238E27FC236}">
                <a16:creationId xmlns:a16="http://schemas.microsoft.com/office/drawing/2014/main" id="{8B9DB77D-D081-4F2D-8C15-247FDB5943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7675" y="5186363"/>
            <a:ext cx="1276350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04" name="Line 82">
            <a:extLst>
              <a:ext uri="{FF2B5EF4-FFF2-40B4-BE49-F238E27FC236}">
                <a16:creationId xmlns:a16="http://schemas.microsoft.com/office/drawing/2014/main" id="{EFFA1B0C-C9CF-4F93-8C7A-EC31564C620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62075" y="4335463"/>
            <a:ext cx="1619250" cy="161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05" name="Line 83">
            <a:extLst>
              <a:ext uri="{FF2B5EF4-FFF2-40B4-BE49-F238E27FC236}">
                <a16:creationId xmlns:a16="http://schemas.microsoft.com/office/drawing/2014/main" id="{9485EE19-E5EF-4719-BA65-20E919D947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62075" y="3173413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06" name="Line 84">
            <a:extLst>
              <a:ext uri="{FF2B5EF4-FFF2-40B4-BE49-F238E27FC236}">
                <a16:creationId xmlns:a16="http://schemas.microsoft.com/office/drawing/2014/main" id="{CC211416-E519-4409-B741-A3AA3EEAA6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74738" y="2106613"/>
            <a:ext cx="287337" cy="1073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2107" name="AutoShape 85">
            <a:extLst>
              <a:ext uri="{FF2B5EF4-FFF2-40B4-BE49-F238E27FC236}">
                <a16:creationId xmlns:a16="http://schemas.microsoft.com/office/drawing/2014/main" id="{02B04B77-BEAE-4BF5-A31C-52DC003EE922}"/>
              </a:ext>
            </a:extLst>
          </p:cNvPr>
          <p:cNvCxnSpPr>
            <a:cxnSpLocks noChangeShapeType="1"/>
          </p:cNvCxnSpPr>
          <p:nvPr/>
        </p:nvCxnSpPr>
        <p:spPr bwMode="auto">
          <a:xfrm rot="-5400000">
            <a:off x="1579562" y="241301"/>
            <a:ext cx="1362075" cy="23685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108" name="AutoShape 87">
            <a:extLst>
              <a:ext uri="{FF2B5EF4-FFF2-40B4-BE49-F238E27FC236}">
                <a16:creationId xmlns:a16="http://schemas.microsoft.com/office/drawing/2014/main" id="{C201E9F7-5D4C-4BFF-9F58-C5561C05DA34}"/>
              </a:ext>
            </a:extLst>
          </p:cNvPr>
          <p:cNvCxnSpPr>
            <a:cxnSpLocks noChangeShapeType="1"/>
            <a:endCxn id="42112" idx="0"/>
          </p:cNvCxnSpPr>
          <p:nvPr/>
        </p:nvCxnSpPr>
        <p:spPr bwMode="auto">
          <a:xfrm flipH="1">
            <a:off x="3444875" y="719138"/>
            <a:ext cx="52388" cy="25400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109" name="AutoShape 135">
            <a:extLst>
              <a:ext uri="{FF2B5EF4-FFF2-40B4-BE49-F238E27FC236}">
                <a16:creationId xmlns:a16="http://schemas.microsoft.com/office/drawing/2014/main" id="{F79F733A-4EAD-40BC-A79C-2F10EEBA4BC8}"/>
              </a:ext>
            </a:extLst>
          </p:cNvPr>
          <p:cNvCxnSpPr>
            <a:cxnSpLocks noChangeShapeType="1"/>
            <a:endCxn id="42086" idx="1"/>
          </p:cNvCxnSpPr>
          <p:nvPr/>
        </p:nvCxnSpPr>
        <p:spPr bwMode="auto">
          <a:xfrm>
            <a:off x="7661275" y="3224213"/>
            <a:ext cx="1116013" cy="406400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110" name="AutoShape 137">
            <a:extLst>
              <a:ext uri="{FF2B5EF4-FFF2-40B4-BE49-F238E27FC236}">
                <a16:creationId xmlns:a16="http://schemas.microsoft.com/office/drawing/2014/main" id="{D8CC17B0-0AC8-4FC3-988B-A58B8882335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83025" y="2341563"/>
            <a:ext cx="1885950" cy="3435350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111" name="Line 138">
            <a:extLst>
              <a:ext uri="{FF2B5EF4-FFF2-40B4-BE49-F238E27FC236}">
                <a16:creationId xmlns:a16="http://schemas.microsoft.com/office/drawing/2014/main" id="{BAFB2FF8-597F-4A48-BD2E-27100FC6A1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7675" y="1014413"/>
            <a:ext cx="1560513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12" name="Line 139">
            <a:extLst>
              <a:ext uri="{FF2B5EF4-FFF2-40B4-BE49-F238E27FC236}">
                <a16:creationId xmlns:a16="http://schemas.microsoft.com/office/drawing/2014/main" id="{1310400A-CA1D-47D5-948B-4C4561DC99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744538"/>
            <a:ext cx="2336800" cy="4994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2113" name="AutoShape 140">
            <a:extLst>
              <a:ext uri="{FF2B5EF4-FFF2-40B4-BE49-F238E27FC236}">
                <a16:creationId xmlns:a16="http://schemas.microsoft.com/office/drawing/2014/main" id="{2DDC040C-58FA-4D12-922F-4091AEBB49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29013" y="809625"/>
            <a:ext cx="735012" cy="1106488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114" name="AutoShape 141">
            <a:extLst>
              <a:ext uri="{FF2B5EF4-FFF2-40B4-BE49-F238E27FC236}">
                <a16:creationId xmlns:a16="http://schemas.microsoft.com/office/drawing/2014/main" id="{3BB8E1BD-0607-4B42-A251-6EA5B3492E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35650" y="1011238"/>
            <a:ext cx="947738" cy="536575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115" name="Line 143">
            <a:extLst>
              <a:ext uri="{FF2B5EF4-FFF2-40B4-BE49-F238E27FC236}">
                <a16:creationId xmlns:a16="http://schemas.microsoft.com/office/drawing/2014/main" id="{05B9EEE4-CF78-44EA-B07E-9EDE8A9053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3224213"/>
            <a:ext cx="0" cy="901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16" name="Line 149">
            <a:extLst>
              <a:ext uri="{FF2B5EF4-FFF2-40B4-BE49-F238E27FC236}">
                <a16:creationId xmlns:a16="http://schemas.microsoft.com/office/drawing/2014/main" id="{B715A1F0-D338-4CDE-AA53-70C2B33543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2838" y="1547813"/>
            <a:ext cx="569912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17" name="Line 150">
            <a:extLst>
              <a:ext uri="{FF2B5EF4-FFF2-40B4-BE49-F238E27FC236}">
                <a16:creationId xmlns:a16="http://schemas.microsoft.com/office/drawing/2014/main" id="{D16C05B0-D877-4C92-9370-AB5EEE692D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53075" y="1814513"/>
            <a:ext cx="639763" cy="79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18" name="Line 157">
            <a:extLst>
              <a:ext uri="{FF2B5EF4-FFF2-40B4-BE49-F238E27FC236}">
                <a16:creationId xmlns:a16="http://schemas.microsoft.com/office/drawing/2014/main" id="{930863FC-00E6-4A0F-86BD-ED35CB3E26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2838" y="1814513"/>
            <a:ext cx="903287" cy="14224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19" name="Line 158">
            <a:extLst>
              <a:ext uri="{FF2B5EF4-FFF2-40B4-BE49-F238E27FC236}">
                <a16:creationId xmlns:a16="http://schemas.microsoft.com/office/drawing/2014/main" id="{28816670-B734-4A9C-98FC-F5838B147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6125" y="3179763"/>
            <a:ext cx="565150" cy="94615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Oval 2">
            <a:extLst>
              <a:ext uri="{FF2B5EF4-FFF2-40B4-BE49-F238E27FC236}">
                <a16:creationId xmlns:a16="http://schemas.microsoft.com/office/drawing/2014/main" id="{E1FD3559-A041-4942-B213-6586D234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27670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12" name="Oval 3">
            <a:extLst>
              <a:ext uri="{FF2B5EF4-FFF2-40B4-BE49-F238E27FC236}">
                <a16:creationId xmlns:a16="http://schemas.microsoft.com/office/drawing/2014/main" id="{27E2D59C-F1E7-4E3C-B6ED-3AD76E301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013" y="51593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13" name="Oval 4">
            <a:extLst>
              <a:ext uri="{FF2B5EF4-FFF2-40B4-BE49-F238E27FC236}">
                <a16:creationId xmlns:a16="http://schemas.microsoft.com/office/drawing/2014/main" id="{F294DB34-10FF-44E8-87FA-5217C95B3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013" y="14716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14" name="Oval 5">
            <a:extLst>
              <a:ext uri="{FF2B5EF4-FFF2-40B4-BE49-F238E27FC236}">
                <a16:creationId xmlns:a16="http://schemas.microsoft.com/office/drawing/2014/main" id="{609A14A0-4C26-482D-A38A-CB86E83A9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808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15" name="Oval 6">
            <a:extLst>
              <a:ext uri="{FF2B5EF4-FFF2-40B4-BE49-F238E27FC236}">
                <a16:creationId xmlns:a16="http://schemas.microsoft.com/office/drawing/2014/main" id="{F15E88CA-AE66-4F38-956B-CE95A874D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42719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16" name="Oval 7">
            <a:extLst>
              <a:ext uri="{FF2B5EF4-FFF2-40B4-BE49-F238E27FC236}">
                <a16:creationId xmlns:a16="http://schemas.microsoft.com/office/drawing/2014/main" id="{D96C9B3D-591C-40FC-B7B1-A6B095D5D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5" y="49006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17" name="Oval 8">
            <a:extLst>
              <a:ext uri="{FF2B5EF4-FFF2-40B4-BE49-F238E27FC236}">
                <a16:creationId xmlns:a16="http://schemas.microsoft.com/office/drawing/2014/main" id="{6B37ABAF-01A7-4CE2-8C79-A9EE8C6A3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313" y="53578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18" name="Oval 9">
            <a:extLst>
              <a:ext uri="{FF2B5EF4-FFF2-40B4-BE49-F238E27FC236}">
                <a16:creationId xmlns:a16="http://schemas.microsoft.com/office/drawing/2014/main" id="{95923203-5B8B-49B4-AB26-9EA0E524D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18780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19" name="Oval 10">
            <a:extLst>
              <a:ext uri="{FF2B5EF4-FFF2-40B4-BE49-F238E27FC236}">
                <a16:creationId xmlns:a16="http://schemas.microsoft.com/office/drawing/2014/main" id="{AE1B4067-33D3-4615-80A9-685115F35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25892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20" name="Oval 11">
            <a:extLst>
              <a:ext uri="{FF2B5EF4-FFF2-40B4-BE49-F238E27FC236}">
                <a16:creationId xmlns:a16="http://schemas.microsoft.com/office/drawing/2014/main" id="{386D8358-24EB-478E-BE7E-4757DC82A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21193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21" name="Oval 12">
            <a:extLst>
              <a:ext uri="{FF2B5EF4-FFF2-40B4-BE49-F238E27FC236}">
                <a16:creationId xmlns:a16="http://schemas.microsoft.com/office/drawing/2014/main" id="{98BED824-CCC7-4867-A80F-33BCD5A6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25" y="10398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22" name="Oval 13">
            <a:extLst>
              <a:ext uri="{FF2B5EF4-FFF2-40B4-BE49-F238E27FC236}">
                <a16:creationId xmlns:a16="http://schemas.microsoft.com/office/drawing/2014/main" id="{BA7A694F-E2C1-4E64-86B8-F86BF39B3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725" y="14970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23" name="Oval 14">
            <a:extLst>
              <a:ext uri="{FF2B5EF4-FFF2-40B4-BE49-F238E27FC236}">
                <a16:creationId xmlns:a16="http://schemas.microsoft.com/office/drawing/2014/main" id="{AB779F79-F37A-42C9-9801-096941EF8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32496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24" name="Oval 15">
            <a:extLst>
              <a:ext uri="{FF2B5EF4-FFF2-40B4-BE49-F238E27FC236}">
                <a16:creationId xmlns:a16="http://schemas.microsoft.com/office/drawing/2014/main" id="{4E0B994C-0A64-423E-918C-30951FCD0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3" y="18399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25" name="Oval 16">
            <a:extLst>
              <a:ext uri="{FF2B5EF4-FFF2-40B4-BE49-F238E27FC236}">
                <a16:creationId xmlns:a16="http://schemas.microsoft.com/office/drawing/2014/main" id="{F37842E0-0DF1-49A6-A416-FD751A4C9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1903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26" name="Oval 17">
            <a:extLst>
              <a:ext uri="{FF2B5EF4-FFF2-40B4-BE49-F238E27FC236}">
                <a16:creationId xmlns:a16="http://schemas.microsoft.com/office/drawing/2014/main" id="{9CB58AB0-CD9B-4C1C-9A62-3036F0E23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5" y="24495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27" name="Oval 18">
            <a:extLst>
              <a:ext uri="{FF2B5EF4-FFF2-40B4-BE49-F238E27FC236}">
                <a16:creationId xmlns:a16="http://schemas.microsoft.com/office/drawing/2014/main" id="{487097DF-26C5-4348-B24A-61910CBF7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0400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28" name="Oval 19">
            <a:extLst>
              <a:ext uri="{FF2B5EF4-FFF2-40B4-BE49-F238E27FC236}">
                <a16:creationId xmlns:a16="http://schemas.microsoft.com/office/drawing/2014/main" id="{07E55C5E-9FE6-4286-B469-77EA7CEE9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475" y="30400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29" name="Oval 20">
            <a:extLst>
              <a:ext uri="{FF2B5EF4-FFF2-40B4-BE49-F238E27FC236}">
                <a16:creationId xmlns:a16="http://schemas.microsoft.com/office/drawing/2014/main" id="{3E33DA92-5D50-47DD-9E09-54E81602E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113" y="39227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30" name="Oval 21">
            <a:extLst>
              <a:ext uri="{FF2B5EF4-FFF2-40B4-BE49-F238E27FC236}">
                <a16:creationId xmlns:a16="http://schemas.microsoft.com/office/drawing/2014/main" id="{8E158A4C-6819-4A9E-B84E-D00F4B229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40306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31" name="Oval 22">
            <a:extLst>
              <a:ext uri="{FF2B5EF4-FFF2-40B4-BE49-F238E27FC236}">
                <a16:creationId xmlns:a16="http://schemas.microsoft.com/office/drawing/2014/main" id="{9ABCC435-6D99-4D60-958F-4B9FB5137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275" y="3540125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32" name="Oval 23">
            <a:extLst>
              <a:ext uri="{FF2B5EF4-FFF2-40B4-BE49-F238E27FC236}">
                <a16:creationId xmlns:a16="http://schemas.microsoft.com/office/drawing/2014/main" id="{70B722C3-B207-466D-937B-97287829A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75" y="4673600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33" name="Oval 24">
            <a:extLst>
              <a:ext uri="{FF2B5EF4-FFF2-40B4-BE49-F238E27FC236}">
                <a16:creationId xmlns:a16="http://schemas.microsoft.com/office/drawing/2014/main" id="{CA2B550D-A8C9-48BC-87DE-8D2BBE79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54213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34" name="Oval 25">
            <a:extLst>
              <a:ext uri="{FF2B5EF4-FFF2-40B4-BE49-F238E27FC236}">
                <a16:creationId xmlns:a16="http://schemas.microsoft.com/office/drawing/2014/main" id="{7A847275-E0B3-415F-BC11-6E9427F70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113" y="49006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35" name="Oval 26">
            <a:extLst>
              <a:ext uri="{FF2B5EF4-FFF2-40B4-BE49-F238E27FC236}">
                <a16:creationId xmlns:a16="http://schemas.microsoft.com/office/drawing/2014/main" id="{1FA2E1F1-6C10-4824-8D05-F9E11633B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20748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36" name="Oval 27">
            <a:extLst>
              <a:ext uri="{FF2B5EF4-FFF2-40B4-BE49-F238E27FC236}">
                <a16:creationId xmlns:a16="http://schemas.microsoft.com/office/drawing/2014/main" id="{4A0B6777-3472-4C8C-B287-A32B3C311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31035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37" name="Oval 28">
            <a:extLst>
              <a:ext uri="{FF2B5EF4-FFF2-40B4-BE49-F238E27FC236}">
                <a16:creationId xmlns:a16="http://schemas.microsoft.com/office/drawing/2014/main" id="{A1AB9E73-4B7B-452F-B258-B02E1689D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738" y="41005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38" name="Oval 29">
            <a:extLst>
              <a:ext uri="{FF2B5EF4-FFF2-40B4-BE49-F238E27FC236}">
                <a16:creationId xmlns:a16="http://schemas.microsoft.com/office/drawing/2014/main" id="{27A261C3-0B55-435A-AD89-90C25A2DD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22082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39" name="Oval 30">
            <a:extLst>
              <a:ext uri="{FF2B5EF4-FFF2-40B4-BE49-F238E27FC236}">
                <a16:creationId xmlns:a16="http://schemas.microsoft.com/office/drawing/2014/main" id="{9C441D83-E69C-4E93-914F-9289DE13E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212248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40" name="Oval 31">
            <a:extLst>
              <a:ext uri="{FF2B5EF4-FFF2-40B4-BE49-F238E27FC236}">
                <a16:creationId xmlns:a16="http://schemas.microsoft.com/office/drawing/2014/main" id="{3DBBB0C3-25AA-4AB0-8870-07F67F704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18018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41" name="Oval 32">
            <a:extLst>
              <a:ext uri="{FF2B5EF4-FFF2-40B4-BE49-F238E27FC236}">
                <a16:creationId xmlns:a16="http://schemas.microsoft.com/office/drawing/2014/main" id="{B9206A3F-4510-488B-86F9-8A07B6B78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11160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42" name="Oval 33">
            <a:extLst>
              <a:ext uri="{FF2B5EF4-FFF2-40B4-BE49-F238E27FC236}">
                <a16:creationId xmlns:a16="http://schemas.microsoft.com/office/drawing/2014/main" id="{5697B0E2-8680-4A0A-821E-16C0AD21D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188" y="22526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43" name="Oval 34">
            <a:extLst>
              <a:ext uri="{FF2B5EF4-FFF2-40B4-BE49-F238E27FC236}">
                <a16:creationId xmlns:a16="http://schemas.microsoft.com/office/drawing/2014/main" id="{5392DD26-987B-465E-938E-3FF53EB75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713" y="18526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44" name="Oval 35">
            <a:extLst>
              <a:ext uri="{FF2B5EF4-FFF2-40B4-BE49-F238E27FC236}">
                <a16:creationId xmlns:a16="http://schemas.microsoft.com/office/drawing/2014/main" id="{0186655A-E0AA-4338-867E-414885565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13" y="50720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45" name="Oval 36">
            <a:extLst>
              <a:ext uri="{FF2B5EF4-FFF2-40B4-BE49-F238E27FC236}">
                <a16:creationId xmlns:a16="http://schemas.microsoft.com/office/drawing/2014/main" id="{56EEB325-2A05-4EA7-A48A-F733058EE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463" y="44323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46" name="Oval 37">
            <a:extLst>
              <a:ext uri="{FF2B5EF4-FFF2-40B4-BE49-F238E27FC236}">
                <a16:creationId xmlns:a16="http://schemas.microsoft.com/office/drawing/2014/main" id="{41356500-50F4-482C-869C-2BD6005C4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13" y="37449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47" name="Oval 38">
            <a:extLst>
              <a:ext uri="{FF2B5EF4-FFF2-40B4-BE49-F238E27FC236}">
                <a16:creationId xmlns:a16="http://schemas.microsoft.com/office/drawing/2014/main" id="{FC477AC2-B895-4632-8F16-9BB2ADB1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58039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48" name="Oval 39">
            <a:extLst>
              <a:ext uri="{FF2B5EF4-FFF2-40B4-BE49-F238E27FC236}">
                <a16:creationId xmlns:a16="http://schemas.microsoft.com/office/drawing/2014/main" id="{480A45A9-D745-45F7-BC09-CC614061F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48244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49" name="Oval 40">
            <a:extLst>
              <a:ext uri="{FF2B5EF4-FFF2-40B4-BE49-F238E27FC236}">
                <a16:creationId xmlns:a16="http://schemas.microsoft.com/office/drawing/2014/main" id="{C977DDD7-B99E-4E80-99AC-8D59CBE34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25" y="48371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50" name="Oval 41">
            <a:extLst>
              <a:ext uri="{FF2B5EF4-FFF2-40B4-BE49-F238E27FC236}">
                <a16:creationId xmlns:a16="http://schemas.microsoft.com/office/drawing/2014/main" id="{41D281D2-823C-4F1B-9C01-1C5181D13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28622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51" name="Oval 42">
            <a:extLst>
              <a:ext uri="{FF2B5EF4-FFF2-40B4-BE49-F238E27FC236}">
                <a16:creationId xmlns:a16="http://schemas.microsoft.com/office/drawing/2014/main" id="{560CA990-2033-459E-BC9A-ED4CF618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25" y="32496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52" name="Oval 43">
            <a:extLst>
              <a:ext uri="{FF2B5EF4-FFF2-40B4-BE49-F238E27FC236}">
                <a16:creationId xmlns:a16="http://schemas.microsoft.com/office/drawing/2014/main" id="{65872338-441A-4468-AEC4-BD2182545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8592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3053" name="Text Box 44">
            <a:extLst>
              <a:ext uri="{FF2B5EF4-FFF2-40B4-BE49-F238E27FC236}">
                <a16:creationId xmlns:a16="http://schemas.microsoft.com/office/drawing/2014/main" id="{0B775C5D-70BA-445D-BDE3-2E17A42A9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88" y="-14288"/>
            <a:ext cx="7359650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Remove Crossovers</a:t>
            </a:r>
          </a:p>
        </p:txBody>
      </p:sp>
      <p:sp>
        <p:nvSpPr>
          <p:cNvPr id="43054" name="Text Box 45">
            <a:extLst>
              <a:ext uri="{FF2B5EF4-FFF2-40B4-BE49-F238E27FC236}">
                <a16:creationId xmlns:a16="http://schemas.microsoft.com/office/drawing/2014/main" id="{FB7D10E9-0324-4507-A184-1952A96C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52943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3055" name="Text Box 46">
            <a:extLst>
              <a:ext uri="{FF2B5EF4-FFF2-40B4-BE49-F238E27FC236}">
                <a16:creationId xmlns:a16="http://schemas.microsoft.com/office/drawing/2014/main" id="{D43DFCE7-CE4D-43E8-A853-39F0C0C50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8625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43056" name="Text Box 47">
            <a:extLst>
              <a:ext uri="{FF2B5EF4-FFF2-40B4-BE49-F238E27FC236}">
                <a16:creationId xmlns:a16="http://schemas.microsoft.com/office/drawing/2014/main" id="{0B66DB18-31A0-4B11-9DBF-4EBA80223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2529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43057" name="Text Box 48">
            <a:extLst>
              <a:ext uri="{FF2B5EF4-FFF2-40B4-BE49-F238E27FC236}">
                <a16:creationId xmlns:a16="http://schemas.microsoft.com/office/drawing/2014/main" id="{9D9B9473-FF6C-4FE7-94FF-B110A4CA5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3781425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43058" name="Text Box 49">
            <a:extLst>
              <a:ext uri="{FF2B5EF4-FFF2-40B4-BE49-F238E27FC236}">
                <a16:creationId xmlns:a16="http://schemas.microsoft.com/office/drawing/2014/main" id="{AA11B5E6-04C6-436E-BB8B-75C2ED7BC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475" y="32115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43059" name="Text Box 50">
            <a:extLst>
              <a:ext uri="{FF2B5EF4-FFF2-40B4-BE49-F238E27FC236}">
                <a16:creationId xmlns:a16="http://schemas.microsoft.com/office/drawing/2014/main" id="{13D14194-98E4-4122-87BF-BBCED833D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825" y="255746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43060" name="Text Box 51">
            <a:extLst>
              <a:ext uri="{FF2B5EF4-FFF2-40B4-BE49-F238E27FC236}">
                <a16:creationId xmlns:a16="http://schemas.microsoft.com/office/drawing/2014/main" id="{63871B47-F4AF-4848-B5FC-9FBD8AE64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0812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43061" name="Text Box 52">
            <a:extLst>
              <a:ext uri="{FF2B5EF4-FFF2-40B4-BE49-F238E27FC236}">
                <a16:creationId xmlns:a16="http://schemas.microsoft.com/office/drawing/2014/main" id="{A84CA01F-E679-41F3-A528-B001D2396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817688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43062" name="Text Box 53">
            <a:extLst>
              <a:ext uri="{FF2B5EF4-FFF2-40B4-BE49-F238E27FC236}">
                <a16:creationId xmlns:a16="http://schemas.microsoft.com/office/drawing/2014/main" id="{C603F563-4B52-4CBC-A37B-B7329097F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14716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43063" name="Text Box 54">
            <a:extLst>
              <a:ext uri="{FF2B5EF4-FFF2-40B4-BE49-F238E27FC236}">
                <a16:creationId xmlns:a16="http://schemas.microsoft.com/office/drawing/2014/main" id="{5E075D51-9088-47F8-880C-E72FE6669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4335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43064" name="Text Box 55">
            <a:extLst>
              <a:ext uri="{FF2B5EF4-FFF2-40B4-BE49-F238E27FC236}">
                <a16:creationId xmlns:a16="http://schemas.microsoft.com/office/drawing/2014/main" id="{9A1FF2E5-5582-400D-92A7-C7A3E364D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8780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43065" name="Text Box 56">
            <a:extLst>
              <a:ext uri="{FF2B5EF4-FFF2-40B4-BE49-F238E27FC236}">
                <a16:creationId xmlns:a16="http://schemas.microsoft.com/office/drawing/2014/main" id="{52A7DE1C-7862-4FFF-9F50-EACEAF960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450" y="18018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43066" name="Text Box 57">
            <a:extLst>
              <a:ext uri="{FF2B5EF4-FFF2-40B4-BE49-F238E27FC236}">
                <a16:creationId xmlns:a16="http://schemas.microsoft.com/office/drawing/2014/main" id="{5D71D3EC-1A50-49D8-A10B-7A70A17D8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50" y="240506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3067" name="Text Box 58">
            <a:extLst>
              <a:ext uri="{FF2B5EF4-FFF2-40B4-BE49-F238E27FC236}">
                <a16:creationId xmlns:a16="http://schemas.microsoft.com/office/drawing/2014/main" id="{45E75AA1-39F0-4DF5-B998-20012701B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3008313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43068" name="Text Box 59">
            <a:extLst>
              <a:ext uri="{FF2B5EF4-FFF2-40B4-BE49-F238E27FC236}">
                <a16:creationId xmlns:a16="http://schemas.microsoft.com/office/drawing/2014/main" id="{652F5668-080A-4D57-9F29-41E389A2E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387826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43069" name="Text Box 60">
            <a:extLst>
              <a:ext uri="{FF2B5EF4-FFF2-40B4-BE49-F238E27FC236}">
                <a16:creationId xmlns:a16="http://schemas.microsoft.com/office/drawing/2014/main" id="{269F4485-446E-42BB-B0CF-F9976E13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48879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43070" name="Text Box 61">
            <a:extLst>
              <a:ext uri="{FF2B5EF4-FFF2-40B4-BE49-F238E27FC236}">
                <a16:creationId xmlns:a16="http://schemas.microsoft.com/office/drawing/2014/main" id="{DFC981C1-E962-443F-B4F0-3C3FD8409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3832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43071" name="Text Box 62">
            <a:extLst>
              <a:ext uri="{FF2B5EF4-FFF2-40B4-BE49-F238E27FC236}">
                <a16:creationId xmlns:a16="http://schemas.microsoft.com/office/drawing/2014/main" id="{D352D65C-6513-4C16-9829-A73A41ADD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46402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43072" name="Text Box 63">
            <a:extLst>
              <a:ext uri="{FF2B5EF4-FFF2-40B4-BE49-F238E27FC236}">
                <a16:creationId xmlns:a16="http://schemas.microsoft.com/office/drawing/2014/main" id="{3BDD5A9E-C391-45AC-A4B5-ECAF02CDD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5" y="39862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43073" name="Text Box 64">
            <a:extLst>
              <a:ext uri="{FF2B5EF4-FFF2-40B4-BE49-F238E27FC236}">
                <a16:creationId xmlns:a16="http://schemas.microsoft.com/office/drawing/2014/main" id="{01FBED39-3076-4C4F-811C-4E5A562D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8550" y="34909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43074" name="Text Box 65">
            <a:extLst>
              <a:ext uri="{FF2B5EF4-FFF2-40B4-BE49-F238E27FC236}">
                <a16:creationId xmlns:a16="http://schemas.microsoft.com/office/drawing/2014/main" id="{B2D3CB4B-FD5D-4DDF-8D8D-5238DD874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0083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43075" name="Text Box 66">
            <a:extLst>
              <a:ext uri="{FF2B5EF4-FFF2-40B4-BE49-F238E27FC236}">
                <a16:creationId xmlns:a16="http://schemas.microsoft.com/office/drawing/2014/main" id="{CE664D3C-946E-4779-8447-17722F7A8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475" y="9763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43076" name="Text Box 67">
            <a:extLst>
              <a:ext uri="{FF2B5EF4-FFF2-40B4-BE49-F238E27FC236}">
                <a16:creationId xmlns:a16="http://schemas.microsoft.com/office/drawing/2014/main" id="{DF75DFF8-6C81-48C1-BB64-C523567AD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082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43077" name="Text Box 68">
            <a:extLst>
              <a:ext uri="{FF2B5EF4-FFF2-40B4-BE49-F238E27FC236}">
                <a16:creationId xmlns:a16="http://schemas.microsoft.com/office/drawing/2014/main" id="{5A92FDD4-530E-4AFA-944A-9778BB621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0748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43078" name="Text Box 69">
            <a:extLst>
              <a:ext uri="{FF2B5EF4-FFF2-40B4-BE49-F238E27FC236}">
                <a16:creationId xmlns:a16="http://schemas.microsoft.com/office/drawing/2014/main" id="{33B72E02-DF50-4617-977C-6006B4718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8145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3079" name="Text Box 70">
            <a:extLst>
              <a:ext uri="{FF2B5EF4-FFF2-40B4-BE49-F238E27FC236}">
                <a16:creationId xmlns:a16="http://schemas.microsoft.com/office/drawing/2014/main" id="{A84849D9-1050-42DF-BEE5-C451F9982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17700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43080" name="Text Box 71">
            <a:extLst>
              <a:ext uri="{FF2B5EF4-FFF2-40B4-BE49-F238E27FC236}">
                <a16:creationId xmlns:a16="http://schemas.microsoft.com/office/drawing/2014/main" id="{D25FB077-782B-449A-B267-3208DFEE6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775" y="10525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43081" name="Text Box 72">
            <a:extLst>
              <a:ext uri="{FF2B5EF4-FFF2-40B4-BE49-F238E27FC236}">
                <a16:creationId xmlns:a16="http://schemas.microsoft.com/office/drawing/2014/main" id="{A25ACB58-B58B-46FF-81F9-AE68F40B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195513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43082" name="Text Box 73">
            <a:extLst>
              <a:ext uri="{FF2B5EF4-FFF2-40B4-BE49-F238E27FC236}">
                <a16:creationId xmlns:a16="http://schemas.microsoft.com/office/drawing/2014/main" id="{E8ABE4BA-A1E5-4361-AC68-01282F1DB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7543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43083" name="Text Box 74">
            <a:extLst>
              <a:ext uri="{FF2B5EF4-FFF2-40B4-BE49-F238E27FC236}">
                <a16:creationId xmlns:a16="http://schemas.microsoft.com/office/drawing/2014/main" id="{3431A543-E38F-4894-92E2-3F7B8354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275" y="28305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43084" name="Text Box 75">
            <a:extLst>
              <a:ext uri="{FF2B5EF4-FFF2-40B4-BE49-F238E27FC236}">
                <a16:creationId xmlns:a16="http://schemas.microsoft.com/office/drawing/2014/main" id="{F79422CF-D7BB-4697-BAA3-6E37A3E70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32115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43085" name="Text Box 76">
            <a:extLst>
              <a:ext uri="{FF2B5EF4-FFF2-40B4-BE49-F238E27FC236}">
                <a16:creationId xmlns:a16="http://schemas.microsoft.com/office/drawing/2014/main" id="{4E76B1B1-083C-4EC3-B80F-12496DED8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688" y="38084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3086" name="Text Box 77">
            <a:extLst>
              <a:ext uri="{FF2B5EF4-FFF2-40B4-BE49-F238E27FC236}">
                <a16:creationId xmlns:a16="http://schemas.microsoft.com/office/drawing/2014/main" id="{FAC35BD3-489D-4CD5-904C-25010C705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7068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43087" name="Text Box 78">
            <a:extLst>
              <a:ext uri="{FF2B5EF4-FFF2-40B4-BE49-F238E27FC236}">
                <a16:creationId xmlns:a16="http://schemas.microsoft.com/office/drawing/2014/main" id="{96D0C233-728C-49DE-802F-EA3CBB1DC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3926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43088" name="Text Box 79">
            <a:extLst>
              <a:ext uri="{FF2B5EF4-FFF2-40B4-BE49-F238E27FC236}">
                <a16:creationId xmlns:a16="http://schemas.microsoft.com/office/drawing/2014/main" id="{69238214-7A98-47AB-AC73-181094447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149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3089" name="Text Box 80">
            <a:extLst>
              <a:ext uri="{FF2B5EF4-FFF2-40B4-BE49-F238E27FC236}">
                <a16:creationId xmlns:a16="http://schemas.microsoft.com/office/drawing/2014/main" id="{E971EA60-8A78-48FE-8E6E-F48CB8231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82441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43090" name="Text Box 81">
            <a:extLst>
              <a:ext uri="{FF2B5EF4-FFF2-40B4-BE49-F238E27FC236}">
                <a16:creationId xmlns:a16="http://schemas.microsoft.com/office/drawing/2014/main" id="{BAD948CC-05D6-4BC4-8E8E-79CA55646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47926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3091" name="Text Box 82">
            <a:extLst>
              <a:ext uri="{FF2B5EF4-FFF2-40B4-BE49-F238E27FC236}">
                <a16:creationId xmlns:a16="http://schemas.microsoft.com/office/drawing/2014/main" id="{B9D80469-224F-42D4-BA4E-B15E520A0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791200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43092" name="Text Box 83">
            <a:extLst>
              <a:ext uri="{FF2B5EF4-FFF2-40B4-BE49-F238E27FC236}">
                <a16:creationId xmlns:a16="http://schemas.microsoft.com/office/drawing/2014/main" id="{55AF4678-F434-44C7-BD61-70BEC9528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0497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43093" name="Text Box 84">
            <a:extLst>
              <a:ext uri="{FF2B5EF4-FFF2-40B4-BE49-F238E27FC236}">
                <a16:creationId xmlns:a16="http://schemas.microsoft.com/office/drawing/2014/main" id="{2DCF5856-33A6-45C3-9B3F-6E04DB24D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0718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43094" name="Text Box 85">
            <a:extLst>
              <a:ext uri="{FF2B5EF4-FFF2-40B4-BE49-F238E27FC236}">
                <a16:creationId xmlns:a16="http://schemas.microsoft.com/office/drawing/2014/main" id="{1C4FD8AC-C494-4A42-8CFF-388D3F52B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030413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43095" name="Text Box 86">
            <a:extLst>
              <a:ext uri="{FF2B5EF4-FFF2-40B4-BE49-F238E27FC236}">
                <a16:creationId xmlns:a16="http://schemas.microsoft.com/office/drawing/2014/main" id="{D6BDABFD-28E9-44A3-BA41-1FF2F2281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452438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3096" name="Line 87">
            <a:extLst>
              <a:ext uri="{FF2B5EF4-FFF2-40B4-BE49-F238E27FC236}">
                <a16:creationId xmlns:a16="http://schemas.microsoft.com/office/drawing/2014/main" id="{0FB701C8-8A6E-4772-8B4C-1BABC8F166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8975" y="5129213"/>
            <a:ext cx="50165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97" name="Line 88">
            <a:extLst>
              <a:ext uri="{FF2B5EF4-FFF2-40B4-BE49-F238E27FC236}">
                <a16:creationId xmlns:a16="http://schemas.microsoft.com/office/drawing/2014/main" id="{222AA2E9-A891-4350-81C6-1EE1E33A43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40425" y="4557713"/>
            <a:ext cx="3302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98" name="Line 89">
            <a:extLst>
              <a:ext uri="{FF2B5EF4-FFF2-40B4-BE49-F238E27FC236}">
                <a16:creationId xmlns:a16="http://schemas.microsoft.com/office/drawing/2014/main" id="{2FF52661-5CEC-4791-9248-6D1DD84EB42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3225" y="4100513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99" name="Line 90">
            <a:extLst>
              <a:ext uri="{FF2B5EF4-FFF2-40B4-BE49-F238E27FC236}">
                <a16:creationId xmlns:a16="http://schemas.microsoft.com/office/drawing/2014/main" id="{8C472DC0-1CEA-484C-8A04-617E80F06E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5" y="3490913"/>
            <a:ext cx="3524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00" name="Line 91">
            <a:extLst>
              <a:ext uri="{FF2B5EF4-FFF2-40B4-BE49-F238E27FC236}">
                <a16:creationId xmlns:a16="http://schemas.microsoft.com/office/drawing/2014/main" id="{07A9ED5F-C3A4-4AAA-98A3-4E893AB4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5650" y="27289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01" name="Line 92">
            <a:extLst>
              <a:ext uri="{FF2B5EF4-FFF2-40B4-BE49-F238E27FC236}">
                <a16:creationId xmlns:a16="http://schemas.microsoft.com/office/drawing/2014/main" id="{6E3EB607-E7A7-4DFB-BCBE-FE0F67430E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5650" y="2195513"/>
            <a:ext cx="307975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02" name="Line 93">
            <a:extLst>
              <a:ext uri="{FF2B5EF4-FFF2-40B4-BE49-F238E27FC236}">
                <a16:creationId xmlns:a16="http://schemas.microsoft.com/office/drawing/2014/main" id="{473C39DA-7FBF-42F1-BA15-DB1F4F9F50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9575" y="1817688"/>
            <a:ext cx="65405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03" name="Line 94">
            <a:extLst>
              <a:ext uri="{FF2B5EF4-FFF2-40B4-BE49-F238E27FC236}">
                <a16:creationId xmlns:a16="http://schemas.microsoft.com/office/drawing/2014/main" id="{60892D59-09B0-41B5-BB9F-0C0C8414AD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9575" y="1471613"/>
            <a:ext cx="3460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04" name="Line 96">
            <a:extLst>
              <a:ext uri="{FF2B5EF4-FFF2-40B4-BE49-F238E27FC236}">
                <a16:creationId xmlns:a16="http://schemas.microsoft.com/office/drawing/2014/main" id="{445063BD-BF0D-4631-B75F-708FF0383F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1484313"/>
            <a:ext cx="0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05" name="Line 97">
            <a:extLst>
              <a:ext uri="{FF2B5EF4-FFF2-40B4-BE49-F238E27FC236}">
                <a16:creationId xmlns:a16="http://schemas.microsoft.com/office/drawing/2014/main" id="{67ECC62A-3E3E-4362-AA7A-4D617640DF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2750" y="2122488"/>
            <a:ext cx="822325" cy="8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06" name="Line 98">
            <a:extLst>
              <a:ext uri="{FF2B5EF4-FFF2-40B4-BE49-F238E27FC236}">
                <a16:creationId xmlns:a16="http://schemas.microsoft.com/office/drawing/2014/main" id="{0A78D2FA-22E5-4122-A061-3E6374AE2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5075" y="2144713"/>
            <a:ext cx="63500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07" name="Line 99">
            <a:extLst>
              <a:ext uri="{FF2B5EF4-FFF2-40B4-BE49-F238E27FC236}">
                <a16:creationId xmlns:a16="http://schemas.microsoft.com/office/drawing/2014/main" id="{B3C894B4-BABC-40C0-8647-491C9AC28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75" y="2601913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08" name="Line 100">
            <a:extLst>
              <a:ext uri="{FF2B5EF4-FFF2-40B4-BE49-F238E27FC236}">
                <a16:creationId xmlns:a16="http://schemas.microsoft.com/office/drawing/2014/main" id="{239681F1-9C84-4B56-94FE-A38979F2AE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404971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09" name="Line 101">
            <a:extLst>
              <a:ext uri="{FF2B5EF4-FFF2-40B4-BE49-F238E27FC236}">
                <a16:creationId xmlns:a16="http://schemas.microsoft.com/office/drawing/2014/main" id="{31071B75-A95C-4C54-825A-49FCA9022E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4887913"/>
            <a:ext cx="59055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0" name="Line 102">
            <a:extLst>
              <a:ext uri="{FF2B5EF4-FFF2-40B4-BE49-F238E27FC236}">
                <a16:creationId xmlns:a16="http://schemas.microsoft.com/office/drawing/2014/main" id="{DE2CB226-9B02-4DD1-BBAD-6753D219C5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1825" y="4792663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1" name="Line 103">
            <a:extLst>
              <a:ext uri="{FF2B5EF4-FFF2-40B4-BE49-F238E27FC236}">
                <a16:creationId xmlns:a16="http://schemas.microsoft.com/office/drawing/2014/main" id="{B49650FC-68D2-4500-85D3-E5E6E55353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01063" y="4037013"/>
            <a:ext cx="436562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2" name="Line 104">
            <a:extLst>
              <a:ext uri="{FF2B5EF4-FFF2-40B4-BE49-F238E27FC236}">
                <a16:creationId xmlns:a16="http://schemas.microsoft.com/office/drawing/2014/main" id="{621231EE-5FE8-41B4-9263-9F38A23BCD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3554413"/>
            <a:ext cx="277813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3" name="Line 108">
            <a:extLst>
              <a:ext uri="{FF2B5EF4-FFF2-40B4-BE49-F238E27FC236}">
                <a16:creationId xmlns:a16="http://schemas.microsoft.com/office/drawing/2014/main" id="{20997AB9-5314-4892-BA5E-F3DD98BD1DB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44875" y="2135188"/>
            <a:ext cx="43815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4" name="Line 109">
            <a:extLst>
              <a:ext uri="{FF2B5EF4-FFF2-40B4-BE49-F238E27FC236}">
                <a16:creationId xmlns:a16="http://schemas.microsoft.com/office/drawing/2014/main" id="{94669850-CC62-493E-9350-3DE40732987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55925" y="1874838"/>
            <a:ext cx="4889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5" name="Line 110">
            <a:extLst>
              <a:ext uri="{FF2B5EF4-FFF2-40B4-BE49-F238E27FC236}">
                <a16:creationId xmlns:a16="http://schemas.microsoft.com/office/drawing/2014/main" id="{1E99ACB5-24A8-4FB9-92B6-4059B642B26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3475" y="1300163"/>
            <a:ext cx="577850" cy="577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6" name="Line 111">
            <a:extLst>
              <a:ext uri="{FF2B5EF4-FFF2-40B4-BE49-F238E27FC236}">
                <a16:creationId xmlns:a16="http://schemas.microsoft.com/office/drawing/2014/main" id="{54ACAC8E-ECE7-46A1-854E-AF5A9212B4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4988" y="1300163"/>
            <a:ext cx="598487" cy="103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7" name="Line 112">
            <a:extLst>
              <a:ext uri="{FF2B5EF4-FFF2-40B4-BE49-F238E27FC236}">
                <a16:creationId xmlns:a16="http://schemas.microsoft.com/office/drawing/2014/main" id="{227823D4-10DF-4CD1-BBD8-44B36794E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2360613"/>
            <a:ext cx="598487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8" name="Line 113">
            <a:extLst>
              <a:ext uri="{FF2B5EF4-FFF2-40B4-BE49-F238E27FC236}">
                <a16:creationId xmlns:a16="http://schemas.microsoft.com/office/drawing/2014/main" id="{78BB01BD-B01A-47D2-AC09-24A9445EF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2970213"/>
            <a:ext cx="66040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9" name="Line 114">
            <a:extLst>
              <a:ext uri="{FF2B5EF4-FFF2-40B4-BE49-F238E27FC236}">
                <a16:creationId xmlns:a16="http://schemas.microsoft.com/office/drawing/2014/main" id="{ABDC991F-2DED-4672-8CB9-BE2A685619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875" y="3160713"/>
            <a:ext cx="118110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20" name="Line 115">
            <a:extLst>
              <a:ext uri="{FF2B5EF4-FFF2-40B4-BE49-F238E27FC236}">
                <a16:creationId xmlns:a16="http://schemas.microsoft.com/office/drawing/2014/main" id="{6527A9D7-AF27-4EA6-A9BA-4B08DF682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1425" y="3540125"/>
            <a:ext cx="463550" cy="268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21" name="Line 116">
            <a:extLst>
              <a:ext uri="{FF2B5EF4-FFF2-40B4-BE49-F238E27FC236}">
                <a16:creationId xmlns:a16="http://schemas.microsoft.com/office/drawing/2014/main" id="{421BCBD5-CF47-4F95-B0FC-B3A05D14A0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925" y="3808413"/>
            <a:ext cx="96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22" name="Line 117">
            <a:extLst>
              <a:ext uri="{FF2B5EF4-FFF2-40B4-BE49-F238E27FC236}">
                <a16:creationId xmlns:a16="http://schemas.microsoft.com/office/drawing/2014/main" id="{206EEDF4-55B9-45BE-B04D-52E518AD32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3808413"/>
            <a:ext cx="0" cy="749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23" name="Line 118">
            <a:extLst>
              <a:ext uri="{FF2B5EF4-FFF2-40B4-BE49-F238E27FC236}">
                <a16:creationId xmlns:a16="http://schemas.microsoft.com/office/drawing/2014/main" id="{6F312ADC-7937-4878-ADEA-6CB62268F5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4557713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24" name="Line 119">
            <a:extLst>
              <a:ext uri="{FF2B5EF4-FFF2-40B4-BE49-F238E27FC236}">
                <a16:creationId xmlns:a16="http://schemas.microsoft.com/office/drawing/2014/main" id="{8D87D267-9B30-4F75-84A4-7D9643E85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5141913"/>
            <a:ext cx="615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25" name="Line 120">
            <a:extLst>
              <a:ext uri="{FF2B5EF4-FFF2-40B4-BE49-F238E27FC236}">
                <a16:creationId xmlns:a16="http://schemas.microsoft.com/office/drawing/2014/main" id="{E81FB27C-FD0D-4D94-92A6-BBBA05657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5141913"/>
            <a:ext cx="81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26" name="Line 121">
            <a:extLst>
              <a:ext uri="{FF2B5EF4-FFF2-40B4-BE49-F238E27FC236}">
                <a16:creationId xmlns:a16="http://schemas.microsoft.com/office/drawing/2014/main" id="{C8ACC79A-F378-4ADE-8802-49505993E3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1325" y="5141913"/>
            <a:ext cx="1276350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27" name="Line 122">
            <a:extLst>
              <a:ext uri="{FF2B5EF4-FFF2-40B4-BE49-F238E27FC236}">
                <a16:creationId xmlns:a16="http://schemas.microsoft.com/office/drawing/2014/main" id="{B61F72E1-DAC3-41C2-A7F5-3709C28235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62075" y="4259263"/>
            <a:ext cx="1619250" cy="161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28" name="Line 123">
            <a:extLst>
              <a:ext uri="{FF2B5EF4-FFF2-40B4-BE49-F238E27FC236}">
                <a16:creationId xmlns:a16="http://schemas.microsoft.com/office/drawing/2014/main" id="{D5052955-D3DB-42EA-A365-CB24B455B1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62075" y="3097213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29" name="Line 124">
            <a:extLst>
              <a:ext uri="{FF2B5EF4-FFF2-40B4-BE49-F238E27FC236}">
                <a16:creationId xmlns:a16="http://schemas.microsoft.com/office/drawing/2014/main" id="{CAC81A67-9B19-48BF-A5EB-5962DD938DE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74738" y="2030413"/>
            <a:ext cx="287337" cy="1073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3130" name="AutoShape 125">
            <a:extLst>
              <a:ext uri="{FF2B5EF4-FFF2-40B4-BE49-F238E27FC236}">
                <a16:creationId xmlns:a16="http://schemas.microsoft.com/office/drawing/2014/main" id="{67DF351B-567A-4298-A01B-4CC100DB0AC6}"/>
              </a:ext>
            </a:extLst>
          </p:cNvPr>
          <p:cNvCxnSpPr>
            <a:cxnSpLocks noChangeShapeType="1"/>
          </p:cNvCxnSpPr>
          <p:nvPr/>
        </p:nvCxnSpPr>
        <p:spPr bwMode="auto">
          <a:xfrm rot="-5400000">
            <a:off x="1579562" y="165101"/>
            <a:ext cx="1362075" cy="23685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131" name="AutoShape 126">
            <a:extLst>
              <a:ext uri="{FF2B5EF4-FFF2-40B4-BE49-F238E27FC236}">
                <a16:creationId xmlns:a16="http://schemas.microsoft.com/office/drawing/2014/main" id="{50DED314-5649-499A-A389-FD4F41ECE3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444875" y="642938"/>
            <a:ext cx="52388" cy="25400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132" name="AutoShape 127">
            <a:extLst>
              <a:ext uri="{FF2B5EF4-FFF2-40B4-BE49-F238E27FC236}">
                <a16:creationId xmlns:a16="http://schemas.microsoft.com/office/drawing/2014/main" id="{09107688-4133-4B3C-A437-84562E806422}"/>
              </a:ext>
            </a:extLst>
          </p:cNvPr>
          <p:cNvCxnSpPr>
            <a:cxnSpLocks noChangeShapeType="1"/>
            <a:endCxn id="43112" idx="1"/>
          </p:cNvCxnSpPr>
          <p:nvPr/>
        </p:nvCxnSpPr>
        <p:spPr bwMode="auto">
          <a:xfrm>
            <a:off x="7661275" y="3148013"/>
            <a:ext cx="1116013" cy="406400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133" name="AutoShape 128">
            <a:extLst>
              <a:ext uri="{FF2B5EF4-FFF2-40B4-BE49-F238E27FC236}">
                <a16:creationId xmlns:a16="http://schemas.microsoft.com/office/drawing/2014/main" id="{BB0B1858-67E3-462E-B846-CA5FC8B0C680}"/>
              </a:ext>
            </a:extLst>
          </p:cNvPr>
          <p:cNvCxnSpPr>
            <a:cxnSpLocks noChangeShapeType="1"/>
            <a:stCxn id="43103" idx="1"/>
            <a:endCxn id="43108" idx="0"/>
          </p:cNvCxnSpPr>
          <p:nvPr/>
        </p:nvCxnSpPr>
        <p:spPr bwMode="auto">
          <a:xfrm>
            <a:off x="5835650" y="1471613"/>
            <a:ext cx="1825625" cy="2578100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134" name="AutoShape 129">
            <a:extLst>
              <a:ext uri="{FF2B5EF4-FFF2-40B4-BE49-F238E27FC236}">
                <a16:creationId xmlns:a16="http://schemas.microsoft.com/office/drawing/2014/main" id="{3C9058C1-07FE-424C-B77A-BCBA4BCD5C3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83025" y="2265363"/>
            <a:ext cx="1885950" cy="3435350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135" name="Line 130">
            <a:extLst>
              <a:ext uri="{FF2B5EF4-FFF2-40B4-BE49-F238E27FC236}">
                <a16:creationId xmlns:a16="http://schemas.microsoft.com/office/drawing/2014/main" id="{216CA1EB-24F9-4994-8CF5-C37492BD32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7675" y="938213"/>
            <a:ext cx="1560513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3136" name="AutoShape 132">
            <a:extLst>
              <a:ext uri="{FF2B5EF4-FFF2-40B4-BE49-F238E27FC236}">
                <a16:creationId xmlns:a16="http://schemas.microsoft.com/office/drawing/2014/main" id="{ABB48CF6-BDE8-4B9F-924E-B26A96326C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29013" y="733425"/>
            <a:ext cx="735012" cy="1106488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137" name="AutoShape 133">
            <a:extLst>
              <a:ext uri="{FF2B5EF4-FFF2-40B4-BE49-F238E27FC236}">
                <a16:creationId xmlns:a16="http://schemas.microsoft.com/office/drawing/2014/main" id="{99CDF4B8-447E-4EAF-B1F1-3B7F89498C4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35650" y="935038"/>
            <a:ext cx="947738" cy="536575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Oval 2">
            <a:extLst>
              <a:ext uri="{FF2B5EF4-FFF2-40B4-BE49-F238E27FC236}">
                <a16:creationId xmlns:a16="http://schemas.microsoft.com/office/drawing/2014/main" id="{7AE8F0F4-1CE4-47E4-B22A-24BC8A2F3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27670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36" name="Oval 3">
            <a:extLst>
              <a:ext uri="{FF2B5EF4-FFF2-40B4-BE49-F238E27FC236}">
                <a16:creationId xmlns:a16="http://schemas.microsoft.com/office/drawing/2014/main" id="{9DA7FF96-C25A-48C0-A4A8-680130069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013" y="51593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37" name="Oval 4">
            <a:extLst>
              <a:ext uri="{FF2B5EF4-FFF2-40B4-BE49-F238E27FC236}">
                <a16:creationId xmlns:a16="http://schemas.microsoft.com/office/drawing/2014/main" id="{BC71EC38-CB9F-4915-A613-4C7D7B837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013" y="14716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38" name="Oval 5">
            <a:extLst>
              <a:ext uri="{FF2B5EF4-FFF2-40B4-BE49-F238E27FC236}">
                <a16:creationId xmlns:a16="http://schemas.microsoft.com/office/drawing/2014/main" id="{649F27C7-6751-4468-B1A2-E09B3EEA1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808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39" name="Oval 6">
            <a:extLst>
              <a:ext uri="{FF2B5EF4-FFF2-40B4-BE49-F238E27FC236}">
                <a16:creationId xmlns:a16="http://schemas.microsoft.com/office/drawing/2014/main" id="{32C978C9-A0B6-41A6-809A-EF5D8F3C8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42719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40" name="Oval 7">
            <a:extLst>
              <a:ext uri="{FF2B5EF4-FFF2-40B4-BE49-F238E27FC236}">
                <a16:creationId xmlns:a16="http://schemas.microsoft.com/office/drawing/2014/main" id="{72BBD8DE-7793-40C6-8C54-0CD5D0255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5" y="49006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41" name="Oval 8">
            <a:extLst>
              <a:ext uri="{FF2B5EF4-FFF2-40B4-BE49-F238E27FC236}">
                <a16:creationId xmlns:a16="http://schemas.microsoft.com/office/drawing/2014/main" id="{B7F566C6-9C28-4FC4-BBDA-D35D0842D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313" y="53578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42" name="Oval 9">
            <a:extLst>
              <a:ext uri="{FF2B5EF4-FFF2-40B4-BE49-F238E27FC236}">
                <a16:creationId xmlns:a16="http://schemas.microsoft.com/office/drawing/2014/main" id="{E9DAAF88-0623-47BF-B9BD-C89BC0EB4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18780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43" name="Oval 10">
            <a:extLst>
              <a:ext uri="{FF2B5EF4-FFF2-40B4-BE49-F238E27FC236}">
                <a16:creationId xmlns:a16="http://schemas.microsoft.com/office/drawing/2014/main" id="{B68E1CBA-0EC7-4B65-A620-76B37F5A9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25892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44" name="Oval 11">
            <a:extLst>
              <a:ext uri="{FF2B5EF4-FFF2-40B4-BE49-F238E27FC236}">
                <a16:creationId xmlns:a16="http://schemas.microsoft.com/office/drawing/2014/main" id="{A77AAA47-6633-490D-8CA7-D57C0F8CB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21193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45" name="Oval 12">
            <a:extLst>
              <a:ext uri="{FF2B5EF4-FFF2-40B4-BE49-F238E27FC236}">
                <a16:creationId xmlns:a16="http://schemas.microsoft.com/office/drawing/2014/main" id="{449D73F4-8442-439D-BB6B-7821BA974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25" y="10398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46" name="Oval 13">
            <a:extLst>
              <a:ext uri="{FF2B5EF4-FFF2-40B4-BE49-F238E27FC236}">
                <a16:creationId xmlns:a16="http://schemas.microsoft.com/office/drawing/2014/main" id="{011D0F57-157F-4F7B-8685-7E6B46D77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725" y="14970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47" name="Oval 14">
            <a:extLst>
              <a:ext uri="{FF2B5EF4-FFF2-40B4-BE49-F238E27FC236}">
                <a16:creationId xmlns:a16="http://schemas.microsoft.com/office/drawing/2014/main" id="{3F2E7959-37EC-4A3B-8EBE-DF255871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32496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48" name="Oval 15">
            <a:extLst>
              <a:ext uri="{FF2B5EF4-FFF2-40B4-BE49-F238E27FC236}">
                <a16:creationId xmlns:a16="http://schemas.microsoft.com/office/drawing/2014/main" id="{E007AA2F-6858-47A6-9C82-2E33D1CDC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3" y="18399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49" name="Oval 16">
            <a:extLst>
              <a:ext uri="{FF2B5EF4-FFF2-40B4-BE49-F238E27FC236}">
                <a16:creationId xmlns:a16="http://schemas.microsoft.com/office/drawing/2014/main" id="{CF469D47-EAB5-4706-8745-71B3D7BE9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19034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50" name="Oval 17">
            <a:extLst>
              <a:ext uri="{FF2B5EF4-FFF2-40B4-BE49-F238E27FC236}">
                <a16:creationId xmlns:a16="http://schemas.microsoft.com/office/drawing/2014/main" id="{0A7CB4CD-1D39-42B3-9B17-E618A8EF7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5" y="24495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51" name="Oval 18">
            <a:extLst>
              <a:ext uri="{FF2B5EF4-FFF2-40B4-BE49-F238E27FC236}">
                <a16:creationId xmlns:a16="http://schemas.microsoft.com/office/drawing/2014/main" id="{D1AD9F38-F789-4087-A870-42493E842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0400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52" name="Oval 19">
            <a:extLst>
              <a:ext uri="{FF2B5EF4-FFF2-40B4-BE49-F238E27FC236}">
                <a16:creationId xmlns:a16="http://schemas.microsoft.com/office/drawing/2014/main" id="{A059D5CE-B58F-4741-97C6-C45B8F35F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475" y="30400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53" name="Oval 20">
            <a:extLst>
              <a:ext uri="{FF2B5EF4-FFF2-40B4-BE49-F238E27FC236}">
                <a16:creationId xmlns:a16="http://schemas.microsoft.com/office/drawing/2014/main" id="{D51B1B1E-38BF-4636-97AA-E182CE0C1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113" y="39227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54" name="Oval 21">
            <a:extLst>
              <a:ext uri="{FF2B5EF4-FFF2-40B4-BE49-F238E27FC236}">
                <a16:creationId xmlns:a16="http://schemas.microsoft.com/office/drawing/2014/main" id="{CC036773-98E4-4975-B8B2-33C03554A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40306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55" name="Oval 22">
            <a:extLst>
              <a:ext uri="{FF2B5EF4-FFF2-40B4-BE49-F238E27FC236}">
                <a16:creationId xmlns:a16="http://schemas.microsoft.com/office/drawing/2014/main" id="{CC985F4E-3476-46C7-BD80-FAB74AD50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275" y="3540125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56" name="Oval 23">
            <a:extLst>
              <a:ext uri="{FF2B5EF4-FFF2-40B4-BE49-F238E27FC236}">
                <a16:creationId xmlns:a16="http://schemas.microsoft.com/office/drawing/2014/main" id="{04EB9E6F-FF4C-44FA-AC8E-D08A5E816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75" y="4673600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57" name="Oval 24">
            <a:extLst>
              <a:ext uri="{FF2B5EF4-FFF2-40B4-BE49-F238E27FC236}">
                <a16:creationId xmlns:a16="http://schemas.microsoft.com/office/drawing/2014/main" id="{A4A86361-FC04-4437-A96D-E9622E071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54213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58" name="Oval 25">
            <a:extLst>
              <a:ext uri="{FF2B5EF4-FFF2-40B4-BE49-F238E27FC236}">
                <a16:creationId xmlns:a16="http://schemas.microsoft.com/office/drawing/2014/main" id="{0CBDF116-D6BC-4BA7-B39B-FFC16A739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113" y="49006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59" name="Oval 26">
            <a:extLst>
              <a:ext uri="{FF2B5EF4-FFF2-40B4-BE49-F238E27FC236}">
                <a16:creationId xmlns:a16="http://schemas.microsoft.com/office/drawing/2014/main" id="{55C7F82F-DAC3-4522-B971-9944CB3CE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207486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60" name="Oval 27">
            <a:extLst>
              <a:ext uri="{FF2B5EF4-FFF2-40B4-BE49-F238E27FC236}">
                <a16:creationId xmlns:a16="http://schemas.microsoft.com/office/drawing/2014/main" id="{61604A88-934F-4D87-AD3D-7EB97C1FE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31035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61" name="Oval 28">
            <a:extLst>
              <a:ext uri="{FF2B5EF4-FFF2-40B4-BE49-F238E27FC236}">
                <a16:creationId xmlns:a16="http://schemas.microsoft.com/office/drawing/2014/main" id="{A8CECD0C-BC66-4E03-87AA-67CD48904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738" y="41005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62" name="Oval 29">
            <a:extLst>
              <a:ext uri="{FF2B5EF4-FFF2-40B4-BE49-F238E27FC236}">
                <a16:creationId xmlns:a16="http://schemas.microsoft.com/office/drawing/2014/main" id="{B434BCFE-F5AE-4524-AC98-7D71D8F0F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22082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63" name="Oval 30">
            <a:extLst>
              <a:ext uri="{FF2B5EF4-FFF2-40B4-BE49-F238E27FC236}">
                <a16:creationId xmlns:a16="http://schemas.microsoft.com/office/drawing/2014/main" id="{D58CC161-F9E9-4BB7-A3FE-D6CD0D63C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2122488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64" name="Oval 31">
            <a:extLst>
              <a:ext uri="{FF2B5EF4-FFF2-40B4-BE49-F238E27FC236}">
                <a16:creationId xmlns:a16="http://schemas.microsoft.com/office/drawing/2014/main" id="{E9095504-46F8-4E16-B532-329F72838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18018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65" name="Oval 32">
            <a:extLst>
              <a:ext uri="{FF2B5EF4-FFF2-40B4-BE49-F238E27FC236}">
                <a16:creationId xmlns:a16="http://schemas.microsoft.com/office/drawing/2014/main" id="{8297EA32-4684-4B54-BA93-9F97ADC38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11160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66" name="Oval 33">
            <a:extLst>
              <a:ext uri="{FF2B5EF4-FFF2-40B4-BE49-F238E27FC236}">
                <a16:creationId xmlns:a16="http://schemas.microsoft.com/office/drawing/2014/main" id="{9C9B47A3-4616-450D-9D2C-0722C519C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188" y="22526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67" name="Oval 34">
            <a:extLst>
              <a:ext uri="{FF2B5EF4-FFF2-40B4-BE49-F238E27FC236}">
                <a16:creationId xmlns:a16="http://schemas.microsoft.com/office/drawing/2014/main" id="{CEEA0B7A-B760-401E-BDEE-8E33FAED5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713" y="18526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68" name="Oval 35">
            <a:extLst>
              <a:ext uri="{FF2B5EF4-FFF2-40B4-BE49-F238E27FC236}">
                <a16:creationId xmlns:a16="http://schemas.microsoft.com/office/drawing/2014/main" id="{D4C705D7-0B38-425A-8EA2-3F873DB2F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13" y="50720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69" name="Oval 36">
            <a:extLst>
              <a:ext uri="{FF2B5EF4-FFF2-40B4-BE49-F238E27FC236}">
                <a16:creationId xmlns:a16="http://schemas.microsoft.com/office/drawing/2014/main" id="{D217CDE0-6146-4CA8-B769-BA7686A00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463" y="44323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70" name="Oval 37">
            <a:extLst>
              <a:ext uri="{FF2B5EF4-FFF2-40B4-BE49-F238E27FC236}">
                <a16:creationId xmlns:a16="http://schemas.microsoft.com/office/drawing/2014/main" id="{9A7C2A3B-BB10-41B9-AB3F-C40CF9D91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13" y="37449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71" name="Oval 38">
            <a:extLst>
              <a:ext uri="{FF2B5EF4-FFF2-40B4-BE49-F238E27FC236}">
                <a16:creationId xmlns:a16="http://schemas.microsoft.com/office/drawing/2014/main" id="{2565FDA0-5865-4F21-B3FA-7F6F423A8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58039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72" name="Oval 39">
            <a:extLst>
              <a:ext uri="{FF2B5EF4-FFF2-40B4-BE49-F238E27FC236}">
                <a16:creationId xmlns:a16="http://schemas.microsoft.com/office/drawing/2014/main" id="{DFEF54D3-D573-43B5-B72C-3D9FC5DA5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482441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73" name="Oval 40">
            <a:extLst>
              <a:ext uri="{FF2B5EF4-FFF2-40B4-BE49-F238E27FC236}">
                <a16:creationId xmlns:a16="http://schemas.microsoft.com/office/drawing/2014/main" id="{6E56CBB5-8BB3-4053-9101-1988699CC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25" y="48371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74" name="Oval 41">
            <a:extLst>
              <a:ext uri="{FF2B5EF4-FFF2-40B4-BE49-F238E27FC236}">
                <a16:creationId xmlns:a16="http://schemas.microsoft.com/office/drawing/2014/main" id="{5B6C8256-C36C-485E-ABC0-2ACB8ACD9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2862263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75" name="Oval 42">
            <a:extLst>
              <a:ext uri="{FF2B5EF4-FFF2-40B4-BE49-F238E27FC236}">
                <a16:creationId xmlns:a16="http://schemas.microsoft.com/office/drawing/2014/main" id="{240A97ED-DC5E-4F53-B308-480FB2DA1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25" y="32496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76" name="Oval 43">
            <a:extLst>
              <a:ext uri="{FF2B5EF4-FFF2-40B4-BE49-F238E27FC236}">
                <a16:creationId xmlns:a16="http://schemas.microsoft.com/office/drawing/2014/main" id="{1D051F3B-290F-4B66-8B65-3F36A7AB5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859213"/>
            <a:ext cx="265113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4077" name="Text Box 44">
            <a:extLst>
              <a:ext uri="{FF2B5EF4-FFF2-40B4-BE49-F238E27FC236}">
                <a16:creationId xmlns:a16="http://schemas.microsoft.com/office/drawing/2014/main" id="{DA730D6C-C509-4476-881C-96E1838F3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75" y="-4763"/>
            <a:ext cx="7359650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Remove Crossovers                   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Length 1453</a:t>
            </a:r>
            <a:endParaRPr lang="en-GB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78" name="Text Box 45">
            <a:extLst>
              <a:ext uri="{FF2B5EF4-FFF2-40B4-BE49-F238E27FC236}">
                <a16:creationId xmlns:a16="http://schemas.microsoft.com/office/drawing/2014/main" id="{30587F4A-F863-4075-BD65-CBE05DC92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52943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4079" name="Text Box 46">
            <a:extLst>
              <a:ext uri="{FF2B5EF4-FFF2-40B4-BE49-F238E27FC236}">
                <a16:creationId xmlns:a16="http://schemas.microsoft.com/office/drawing/2014/main" id="{0D720CF8-9A16-4A9A-844B-82BD9D69B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8625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44080" name="Text Box 47">
            <a:extLst>
              <a:ext uri="{FF2B5EF4-FFF2-40B4-BE49-F238E27FC236}">
                <a16:creationId xmlns:a16="http://schemas.microsoft.com/office/drawing/2014/main" id="{1373D287-7E06-4266-9E4C-BC6EE5432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2529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44081" name="Text Box 48">
            <a:extLst>
              <a:ext uri="{FF2B5EF4-FFF2-40B4-BE49-F238E27FC236}">
                <a16:creationId xmlns:a16="http://schemas.microsoft.com/office/drawing/2014/main" id="{1A095EDA-85D6-4906-A4E7-5D01E55C4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3781425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44082" name="Text Box 49">
            <a:extLst>
              <a:ext uri="{FF2B5EF4-FFF2-40B4-BE49-F238E27FC236}">
                <a16:creationId xmlns:a16="http://schemas.microsoft.com/office/drawing/2014/main" id="{11131EDB-5BCA-4B5D-9CF9-1FE706FEB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475" y="32115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44083" name="Text Box 50">
            <a:extLst>
              <a:ext uri="{FF2B5EF4-FFF2-40B4-BE49-F238E27FC236}">
                <a16:creationId xmlns:a16="http://schemas.microsoft.com/office/drawing/2014/main" id="{F40DA5CD-6BE6-42BD-919B-3D5174AFC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825" y="255746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44084" name="Text Box 51">
            <a:extLst>
              <a:ext uri="{FF2B5EF4-FFF2-40B4-BE49-F238E27FC236}">
                <a16:creationId xmlns:a16="http://schemas.microsoft.com/office/drawing/2014/main" id="{57A967DF-5F02-4A57-82E4-E89763856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0812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44085" name="Text Box 52">
            <a:extLst>
              <a:ext uri="{FF2B5EF4-FFF2-40B4-BE49-F238E27FC236}">
                <a16:creationId xmlns:a16="http://schemas.microsoft.com/office/drawing/2014/main" id="{19530001-C24E-4134-B5E8-F0BE2BE8D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817688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44086" name="Text Box 53">
            <a:extLst>
              <a:ext uri="{FF2B5EF4-FFF2-40B4-BE49-F238E27FC236}">
                <a16:creationId xmlns:a16="http://schemas.microsoft.com/office/drawing/2014/main" id="{5EEF8187-9D76-4986-929E-782E6C338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14716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44087" name="Text Box 54">
            <a:extLst>
              <a:ext uri="{FF2B5EF4-FFF2-40B4-BE49-F238E27FC236}">
                <a16:creationId xmlns:a16="http://schemas.microsoft.com/office/drawing/2014/main" id="{F1085351-1711-425F-B413-EE36142F7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4335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44088" name="Text Box 55">
            <a:extLst>
              <a:ext uri="{FF2B5EF4-FFF2-40B4-BE49-F238E27FC236}">
                <a16:creationId xmlns:a16="http://schemas.microsoft.com/office/drawing/2014/main" id="{DE5DA657-30E5-4B6A-A2E7-8BC78E219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8780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44089" name="Text Box 56">
            <a:extLst>
              <a:ext uri="{FF2B5EF4-FFF2-40B4-BE49-F238E27FC236}">
                <a16:creationId xmlns:a16="http://schemas.microsoft.com/office/drawing/2014/main" id="{F0160DB1-6E4F-42C8-8E9F-BD985AA9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450" y="18018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44090" name="Text Box 57">
            <a:extLst>
              <a:ext uri="{FF2B5EF4-FFF2-40B4-BE49-F238E27FC236}">
                <a16:creationId xmlns:a16="http://schemas.microsoft.com/office/drawing/2014/main" id="{E17E072F-9EC9-4E30-88F2-DC11B10AF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50" y="240506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4091" name="Text Box 58">
            <a:extLst>
              <a:ext uri="{FF2B5EF4-FFF2-40B4-BE49-F238E27FC236}">
                <a16:creationId xmlns:a16="http://schemas.microsoft.com/office/drawing/2014/main" id="{443B98EC-94AB-4BB7-89B2-D276C3C02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3008313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44092" name="Text Box 59">
            <a:extLst>
              <a:ext uri="{FF2B5EF4-FFF2-40B4-BE49-F238E27FC236}">
                <a16:creationId xmlns:a16="http://schemas.microsoft.com/office/drawing/2014/main" id="{76B22562-E33C-4A6C-B41E-8DC96B9C8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387826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44093" name="Text Box 60">
            <a:extLst>
              <a:ext uri="{FF2B5EF4-FFF2-40B4-BE49-F238E27FC236}">
                <a16:creationId xmlns:a16="http://schemas.microsoft.com/office/drawing/2014/main" id="{703DB899-728D-4443-97AE-3993C05BE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48879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44094" name="Text Box 61">
            <a:extLst>
              <a:ext uri="{FF2B5EF4-FFF2-40B4-BE49-F238E27FC236}">
                <a16:creationId xmlns:a16="http://schemas.microsoft.com/office/drawing/2014/main" id="{F6F85E92-C361-4B3B-B344-1B28AEC1B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3832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44095" name="Text Box 62">
            <a:extLst>
              <a:ext uri="{FF2B5EF4-FFF2-40B4-BE49-F238E27FC236}">
                <a16:creationId xmlns:a16="http://schemas.microsoft.com/office/drawing/2014/main" id="{7ADECD82-05BC-4B17-9553-A53536380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46402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44096" name="Text Box 63">
            <a:extLst>
              <a:ext uri="{FF2B5EF4-FFF2-40B4-BE49-F238E27FC236}">
                <a16:creationId xmlns:a16="http://schemas.microsoft.com/office/drawing/2014/main" id="{9A432127-49C1-4316-A7A3-B4814C256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5" y="39862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44097" name="Text Box 64">
            <a:extLst>
              <a:ext uri="{FF2B5EF4-FFF2-40B4-BE49-F238E27FC236}">
                <a16:creationId xmlns:a16="http://schemas.microsoft.com/office/drawing/2014/main" id="{A508CC9D-6A3F-4BF6-BFCF-6031B9AA8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8550" y="34909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44098" name="Text Box 65">
            <a:extLst>
              <a:ext uri="{FF2B5EF4-FFF2-40B4-BE49-F238E27FC236}">
                <a16:creationId xmlns:a16="http://schemas.microsoft.com/office/drawing/2014/main" id="{B0C6AC03-A566-4AD1-A068-D50C3D887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0083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44099" name="Text Box 66">
            <a:extLst>
              <a:ext uri="{FF2B5EF4-FFF2-40B4-BE49-F238E27FC236}">
                <a16:creationId xmlns:a16="http://schemas.microsoft.com/office/drawing/2014/main" id="{65CD8C6C-E01C-4B04-99EB-9517E71CA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475" y="9763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44100" name="Text Box 67">
            <a:extLst>
              <a:ext uri="{FF2B5EF4-FFF2-40B4-BE49-F238E27FC236}">
                <a16:creationId xmlns:a16="http://schemas.microsoft.com/office/drawing/2014/main" id="{77C91CDC-A14F-4BCD-A1CA-F2BB97E1A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082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44101" name="Text Box 68">
            <a:extLst>
              <a:ext uri="{FF2B5EF4-FFF2-40B4-BE49-F238E27FC236}">
                <a16:creationId xmlns:a16="http://schemas.microsoft.com/office/drawing/2014/main" id="{95B6999C-84F5-4471-93E6-EEFE2BA8D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0748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44102" name="Text Box 69">
            <a:extLst>
              <a:ext uri="{FF2B5EF4-FFF2-40B4-BE49-F238E27FC236}">
                <a16:creationId xmlns:a16="http://schemas.microsoft.com/office/drawing/2014/main" id="{758885B7-8ED1-4B81-BA4F-1247D1CA1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8145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4103" name="Text Box 70">
            <a:extLst>
              <a:ext uri="{FF2B5EF4-FFF2-40B4-BE49-F238E27FC236}">
                <a16:creationId xmlns:a16="http://schemas.microsoft.com/office/drawing/2014/main" id="{C287A54E-0AA2-4399-895E-C4B2676D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17700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44104" name="Text Box 71">
            <a:extLst>
              <a:ext uri="{FF2B5EF4-FFF2-40B4-BE49-F238E27FC236}">
                <a16:creationId xmlns:a16="http://schemas.microsoft.com/office/drawing/2014/main" id="{E0C0A355-28F6-474A-8DF5-79B482B39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775" y="10525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44105" name="Text Box 72">
            <a:extLst>
              <a:ext uri="{FF2B5EF4-FFF2-40B4-BE49-F238E27FC236}">
                <a16:creationId xmlns:a16="http://schemas.microsoft.com/office/drawing/2014/main" id="{9C79B597-4474-495F-8749-FD8130C9C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195513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44106" name="Text Box 73">
            <a:extLst>
              <a:ext uri="{FF2B5EF4-FFF2-40B4-BE49-F238E27FC236}">
                <a16:creationId xmlns:a16="http://schemas.microsoft.com/office/drawing/2014/main" id="{FD56808D-CB75-4DF0-A305-5623ED474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7543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44107" name="Text Box 74">
            <a:extLst>
              <a:ext uri="{FF2B5EF4-FFF2-40B4-BE49-F238E27FC236}">
                <a16:creationId xmlns:a16="http://schemas.microsoft.com/office/drawing/2014/main" id="{923858F3-0C96-4029-BE2E-2A353B7B4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275" y="28305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44108" name="Text Box 75">
            <a:extLst>
              <a:ext uri="{FF2B5EF4-FFF2-40B4-BE49-F238E27FC236}">
                <a16:creationId xmlns:a16="http://schemas.microsoft.com/office/drawing/2014/main" id="{8D9785CC-9D0F-4BA4-AE9B-D21BAAD67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32115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44109" name="Text Box 76">
            <a:extLst>
              <a:ext uri="{FF2B5EF4-FFF2-40B4-BE49-F238E27FC236}">
                <a16:creationId xmlns:a16="http://schemas.microsoft.com/office/drawing/2014/main" id="{7C4B69BC-6ADE-4190-80F1-748C211B1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688" y="38084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4110" name="Text Box 77">
            <a:extLst>
              <a:ext uri="{FF2B5EF4-FFF2-40B4-BE49-F238E27FC236}">
                <a16:creationId xmlns:a16="http://schemas.microsoft.com/office/drawing/2014/main" id="{D2A9DF70-3291-462F-9622-94B5DA0A1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7068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44111" name="Text Box 78">
            <a:extLst>
              <a:ext uri="{FF2B5EF4-FFF2-40B4-BE49-F238E27FC236}">
                <a16:creationId xmlns:a16="http://schemas.microsoft.com/office/drawing/2014/main" id="{2EBE8399-EEFE-4A61-9DE0-774C2C89C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3926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44112" name="Text Box 79">
            <a:extLst>
              <a:ext uri="{FF2B5EF4-FFF2-40B4-BE49-F238E27FC236}">
                <a16:creationId xmlns:a16="http://schemas.microsoft.com/office/drawing/2014/main" id="{ABC4D146-B3BB-4200-BC16-10E025B32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149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4113" name="Text Box 80">
            <a:extLst>
              <a:ext uri="{FF2B5EF4-FFF2-40B4-BE49-F238E27FC236}">
                <a16:creationId xmlns:a16="http://schemas.microsoft.com/office/drawing/2014/main" id="{1F7143E8-0C14-4824-A44E-D33020FE8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82441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44114" name="Text Box 81">
            <a:extLst>
              <a:ext uri="{FF2B5EF4-FFF2-40B4-BE49-F238E27FC236}">
                <a16:creationId xmlns:a16="http://schemas.microsoft.com/office/drawing/2014/main" id="{9FF528DA-CD78-44FA-838D-B97925363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479266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4115" name="Text Box 82">
            <a:extLst>
              <a:ext uri="{FF2B5EF4-FFF2-40B4-BE49-F238E27FC236}">
                <a16:creationId xmlns:a16="http://schemas.microsoft.com/office/drawing/2014/main" id="{292D754D-2609-42E6-970C-E457C4D6A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791200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44116" name="Text Box 83">
            <a:extLst>
              <a:ext uri="{FF2B5EF4-FFF2-40B4-BE49-F238E27FC236}">
                <a16:creationId xmlns:a16="http://schemas.microsoft.com/office/drawing/2014/main" id="{6EE2C76B-11F8-4882-86F1-09415334D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0497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44117" name="Text Box 84">
            <a:extLst>
              <a:ext uri="{FF2B5EF4-FFF2-40B4-BE49-F238E27FC236}">
                <a16:creationId xmlns:a16="http://schemas.microsoft.com/office/drawing/2014/main" id="{D46530E8-573F-4565-9BF6-2BB90986D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0718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44118" name="Text Box 85">
            <a:extLst>
              <a:ext uri="{FF2B5EF4-FFF2-40B4-BE49-F238E27FC236}">
                <a16:creationId xmlns:a16="http://schemas.microsoft.com/office/drawing/2014/main" id="{62D80F08-5D28-49C1-8119-004FA1CF2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030413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44119" name="Text Box 86">
            <a:extLst>
              <a:ext uri="{FF2B5EF4-FFF2-40B4-BE49-F238E27FC236}">
                <a16:creationId xmlns:a16="http://schemas.microsoft.com/office/drawing/2014/main" id="{661A3E26-E4F5-4D0F-84CE-EC8624D2E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452438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4120" name="Line 87">
            <a:extLst>
              <a:ext uri="{FF2B5EF4-FFF2-40B4-BE49-F238E27FC236}">
                <a16:creationId xmlns:a16="http://schemas.microsoft.com/office/drawing/2014/main" id="{21C2B0FC-8EA3-4A12-A808-7214AAB6A7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8975" y="5129213"/>
            <a:ext cx="50165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21" name="Line 88">
            <a:extLst>
              <a:ext uri="{FF2B5EF4-FFF2-40B4-BE49-F238E27FC236}">
                <a16:creationId xmlns:a16="http://schemas.microsoft.com/office/drawing/2014/main" id="{DA9F3F49-DA7A-43AF-ABBA-0DE747FC3C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40425" y="4557713"/>
            <a:ext cx="3302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22" name="Line 89">
            <a:extLst>
              <a:ext uri="{FF2B5EF4-FFF2-40B4-BE49-F238E27FC236}">
                <a16:creationId xmlns:a16="http://schemas.microsoft.com/office/drawing/2014/main" id="{DE2397E8-B75F-4255-AAB3-600C6761B4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3225" y="4100513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23" name="Line 90">
            <a:extLst>
              <a:ext uri="{FF2B5EF4-FFF2-40B4-BE49-F238E27FC236}">
                <a16:creationId xmlns:a16="http://schemas.microsoft.com/office/drawing/2014/main" id="{80C52568-DB54-4D70-8203-ED776A0420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5" y="3490913"/>
            <a:ext cx="3524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24" name="Line 91">
            <a:extLst>
              <a:ext uri="{FF2B5EF4-FFF2-40B4-BE49-F238E27FC236}">
                <a16:creationId xmlns:a16="http://schemas.microsoft.com/office/drawing/2014/main" id="{88FDB39F-3607-45AE-96A3-6518417DC7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5650" y="27289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25" name="Line 92">
            <a:extLst>
              <a:ext uri="{FF2B5EF4-FFF2-40B4-BE49-F238E27FC236}">
                <a16:creationId xmlns:a16="http://schemas.microsoft.com/office/drawing/2014/main" id="{187753ED-60B3-4E72-B34B-BE6ED39090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5650" y="2195513"/>
            <a:ext cx="307975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26" name="Line 93">
            <a:extLst>
              <a:ext uri="{FF2B5EF4-FFF2-40B4-BE49-F238E27FC236}">
                <a16:creationId xmlns:a16="http://schemas.microsoft.com/office/drawing/2014/main" id="{74418E1F-8E85-44DA-954D-F29B334700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9575" y="1817688"/>
            <a:ext cx="65405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27" name="Line 95">
            <a:extLst>
              <a:ext uri="{FF2B5EF4-FFF2-40B4-BE49-F238E27FC236}">
                <a16:creationId xmlns:a16="http://schemas.microsoft.com/office/drawing/2014/main" id="{34FD2766-2794-4388-BF80-51F9B6EDE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1484313"/>
            <a:ext cx="0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28" name="Line 96">
            <a:extLst>
              <a:ext uri="{FF2B5EF4-FFF2-40B4-BE49-F238E27FC236}">
                <a16:creationId xmlns:a16="http://schemas.microsoft.com/office/drawing/2014/main" id="{0DB40122-F691-4BDC-BF1F-AE9BE5886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2750" y="2122488"/>
            <a:ext cx="822325" cy="8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29" name="Line 97">
            <a:extLst>
              <a:ext uri="{FF2B5EF4-FFF2-40B4-BE49-F238E27FC236}">
                <a16:creationId xmlns:a16="http://schemas.microsoft.com/office/drawing/2014/main" id="{4FC53382-BADE-491A-996B-A18A10E1FC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5075" y="2144713"/>
            <a:ext cx="63500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30" name="Line 98">
            <a:extLst>
              <a:ext uri="{FF2B5EF4-FFF2-40B4-BE49-F238E27FC236}">
                <a16:creationId xmlns:a16="http://schemas.microsoft.com/office/drawing/2014/main" id="{205D79B9-DCFA-4A26-8041-F93C227BCF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75" y="2601913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31" name="Line 99">
            <a:extLst>
              <a:ext uri="{FF2B5EF4-FFF2-40B4-BE49-F238E27FC236}">
                <a16:creationId xmlns:a16="http://schemas.microsoft.com/office/drawing/2014/main" id="{FDD8370E-B45F-42FA-A775-BB4EE3B008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404971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32" name="Line 100">
            <a:extLst>
              <a:ext uri="{FF2B5EF4-FFF2-40B4-BE49-F238E27FC236}">
                <a16:creationId xmlns:a16="http://schemas.microsoft.com/office/drawing/2014/main" id="{517B5DBE-F255-412B-A059-1706C04F7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4887913"/>
            <a:ext cx="59055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33" name="Line 101">
            <a:extLst>
              <a:ext uri="{FF2B5EF4-FFF2-40B4-BE49-F238E27FC236}">
                <a16:creationId xmlns:a16="http://schemas.microsoft.com/office/drawing/2014/main" id="{14336CB9-9C00-49A9-AF8A-6377C3507A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1825" y="4792663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34" name="Line 102">
            <a:extLst>
              <a:ext uri="{FF2B5EF4-FFF2-40B4-BE49-F238E27FC236}">
                <a16:creationId xmlns:a16="http://schemas.microsoft.com/office/drawing/2014/main" id="{E65A921C-0CCE-49A1-9E55-04156EE32DF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01063" y="4037013"/>
            <a:ext cx="436562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35" name="Line 103">
            <a:extLst>
              <a:ext uri="{FF2B5EF4-FFF2-40B4-BE49-F238E27FC236}">
                <a16:creationId xmlns:a16="http://schemas.microsoft.com/office/drawing/2014/main" id="{1A55DD0C-2903-4CB6-AC44-C34D12BC2D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3554413"/>
            <a:ext cx="277813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36" name="Line 104">
            <a:extLst>
              <a:ext uri="{FF2B5EF4-FFF2-40B4-BE49-F238E27FC236}">
                <a16:creationId xmlns:a16="http://schemas.microsoft.com/office/drawing/2014/main" id="{0E3F1735-3FDE-43CB-8262-3785DC8D1C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44875" y="2135188"/>
            <a:ext cx="43815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37" name="Line 105">
            <a:extLst>
              <a:ext uri="{FF2B5EF4-FFF2-40B4-BE49-F238E27FC236}">
                <a16:creationId xmlns:a16="http://schemas.microsoft.com/office/drawing/2014/main" id="{9FD1F0E0-54F9-42E3-A7AE-BF26D7B330C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55925" y="1874838"/>
            <a:ext cx="4889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38" name="Line 106">
            <a:extLst>
              <a:ext uri="{FF2B5EF4-FFF2-40B4-BE49-F238E27FC236}">
                <a16:creationId xmlns:a16="http://schemas.microsoft.com/office/drawing/2014/main" id="{793F12AA-8F7C-45FA-9060-E729756E43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3475" y="1300163"/>
            <a:ext cx="577850" cy="577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39" name="Line 107">
            <a:extLst>
              <a:ext uri="{FF2B5EF4-FFF2-40B4-BE49-F238E27FC236}">
                <a16:creationId xmlns:a16="http://schemas.microsoft.com/office/drawing/2014/main" id="{6A88BE1B-41B2-4035-A24C-F9DF234FE3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4988" y="1300163"/>
            <a:ext cx="598487" cy="103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40" name="Line 108">
            <a:extLst>
              <a:ext uri="{FF2B5EF4-FFF2-40B4-BE49-F238E27FC236}">
                <a16:creationId xmlns:a16="http://schemas.microsoft.com/office/drawing/2014/main" id="{9434E18B-E4ED-453A-985B-3EF841C72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2360613"/>
            <a:ext cx="598487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41" name="Line 109">
            <a:extLst>
              <a:ext uri="{FF2B5EF4-FFF2-40B4-BE49-F238E27FC236}">
                <a16:creationId xmlns:a16="http://schemas.microsoft.com/office/drawing/2014/main" id="{3EFCEAEB-9666-43E4-924F-BC98239B7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2970213"/>
            <a:ext cx="66040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42" name="Line 110">
            <a:extLst>
              <a:ext uri="{FF2B5EF4-FFF2-40B4-BE49-F238E27FC236}">
                <a16:creationId xmlns:a16="http://schemas.microsoft.com/office/drawing/2014/main" id="{7725C168-BE62-4129-97CD-64A198912E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875" y="3160713"/>
            <a:ext cx="118110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43" name="Line 111">
            <a:extLst>
              <a:ext uri="{FF2B5EF4-FFF2-40B4-BE49-F238E27FC236}">
                <a16:creationId xmlns:a16="http://schemas.microsoft.com/office/drawing/2014/main" id="{7CEF3758-198A-4272-A436-DE34B3065E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1425" y="3540125"/>
            <a:ext cx="463550" cy="268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44" name="Line 112">
            <a:extLst>
              <a:ext uri="{FF2B5EF4-FFF2-40B4-BE49-F238E27FC236}">
                <a16:creationId xmlns:a16="http://schemas.microsoft.com/office/drawing/2014/main" id="{65335DD2-5244-4043-8F07-E2BA5C7E5F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925" y="3808413"/>
            <a:ext cx="96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45" name="Line 113">
            <a:extLst>
              <a:ext uri="{FF2B5EF4-FFF2-40B4-BE49-F238E27FC236}">
                <a16:creationId xmlns:a16="http://schemas.microsoft.com/office/drawing/2014/main" id="{9498CABB-193D-43E8-96C6-BF366BC20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3808413"/>
            <a:ext cx="0" cy="749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46" name="Line 114">
            <a:extLst>
              <a:ext uri="{FF2B5EF4-FFF2-40B4-BE49-F238E27FC236}">
                <a16:creationId xmlns:a16="http://schemas.microsoft.com/office/drawing/2014/main" id="{D14ED7C5-D86D-4D79-90C7-6EACB9AC8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4557713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47" name="Line 115">
            <a:extLst>
              <a:ext uri="{FF2B5EF4-FFF2-40B4-BE49-F238E27FC236}">
                <a16:creationId xmlns:a16="http://schemas.microsoft.com/office/drawing/2014/main" id="{8404D460-5526-4BD4-BC94-27CAFF7720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5141913"/>
            <a:ext cx="615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48" name="Line 116">
            <a:extLst>
              <a:ext uri="{FF2B5EF4-FFF2-40B4-BE49-F238E27FC236}">
                <a16:creationId xmlns:a16="http://schemas.microsoft.com/office/drawing/2014/main" id="{AEE913BE-ECD9-4CF1-827D-F527D1968E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5141913"/>
            <a:ext cx="81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49" name="Line 117">
            <a:extLst>
              <a:ext uri="{FF2B5EF4-FFF2-40B4-BE49-F238E27FC236}">
                <a16:creationId xmlns:a16="http://schemas.microsoft.com/office/drawing/2014/main" id="{CFBD4860-E2BD-4EC5-A632-A7140DD1CD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1325" y="5141913"/>
            <a:ext cx="1276350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50" name="Line 118">
            <a:extLst>
              <a:ext uri="{FF2B5EF4-FFF2-40B4-BE49-F238E27FC236}">
                <a16:creationId xmlns:a16="http://schemas.microsoft.com/office/drawing/2014/main" id="{A39DE1A7-11F5-427A-BCE9-EBF171CEE2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62075" y="4259263"/>
            <a:ext cx="1619250" cy="161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51" name="Line 119">
            <a:extLst>
              <a:ext uri="{FF2B5EF4-FFF2-40B4-BE49-F238E27FC236}">
                <a16:creationId xmlns:a16="http://schemas.microsoft.com/office/drawing/2014/main" id="{B657D8DD-DC75-4DE5-8A31-B35156BD27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62075" y="3097213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52" name="Line 120">
            <a:extLst>
              <a:ext uri="{FF2B5EF4-FFF2-40B4-BE49-F238E27FC236}">
                <a16:creationId xmlns:a16="http://schemas.microsoft.com/office/drawing/2014/main" id="{D325FDB2-B3A9-46EE-9DEE-6AD8951BC8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74738" y="2030413"/>
            <a:ext cx="287337" cy="1073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4153" name="AutoShape 121">
            <a:extLst>
              <a:ext uri="{FF2B5EF4-FFF2-40B4-BE49-F238E27FC236}">
                <a16:creationId xmlns:a16="http://schemas.microsoft.com/office/drawing/2014/main" id="{184F90C0-0976-4CD0-89D9-35659E1A3D9C}"/>
              </a:ext>
            </a:extLst>
          </p:cNvPr>
          <p:cNvCxnSpPr>
            <a:cxnSpLocks noChangeShapeType="1"/>
          </p:cNvCxnSpPr>
          <p:nvPr/>
        </p:nvCxnSpPr>
        <p:spPr bwMode="auto">
          <a:xfrm rot="-5400000">
            <a:off x="1579562" y="165101"/>
            <a:ext cx="1362075" cy="23685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154" name="AutoShape 122">
            <a:extLst>
              <a:ext uri="{FF2B5EF4-FFF2-40B4-BE49-F238E27FC236}">
                <a16:creationId xmlns:a16="http://schemas.microsoft.com/office/drawing/2014/main" id="{94A27CDD-734A-46E8-A5F6-361BCB3B177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444875" y="642938"/>
            <a:ext cx="52388" cy="25400"/>
          </a:xfrm>
          <a:prstGeom prst="straightConnector1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155" name="Line 126">
            <a:extLst>
              <a:ext uri="{FF2B5EF4-FFF2-40B4-BE49-F238E27FC236}">
                <a16:creationId xmlns:a16="http://schemas.microsoft.com/office/drawing/2014/main" id="{17F4DD83-4077-4A31-9734-5B3505EC10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7675" y="938213"/>
            <a:ext cx="1560513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56" name="Line 129">
            <a:extLst>
              <a:ext uri="{FF2B5EF4-FFF2-40B4-BE49-F238E27FC236}">
                <a16:creationId xmlns:a16="http://schemas.microsoft.com/office/drawing/2014/main" id="{FD11A018-7A23-4834-8415-D20022FD27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2688" y="757238"/>
            <a:ext cx="534987" cy="1120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57" name="Line 130">
            <a:extLst>
              <a:ext uri="{FF2B5EF4-FFF2-40B4-BE49-F238E27FC236}">
                <a16:creationId xmlns:a16="http://schemas.microsoft.com/office/drawing/2014/main" id="{570F260E-BE85-4F98-9F78-DD01E2D5D8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8188" y="938213"/>
            <a:ext cx="944562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58" name="Line 131">
            <a:extLst>
              <a:ext uri="{FF2B5EF4-FFF2-40B4-BE49-F238E27FC236}">
                <a16:creationId xmlns:a16="http://schemas.microsoft.com/office/drawing/2014/main" id="{9E2C1EF1-9F55-489B-948B-E446DC722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3625" y="1770063"/>
            <a:ext cx="687388" cy="1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59" name="Line 132">
            <a:extLst>
              <a:ext uri="{FF2B5EF4-FFF2-40B4-BE49-F238E27FC236}">
                <a16:creationId xmlns:a16="http://schemas.microsoft.com/office/drawing/2014/main" id="{60D41294-F7F5-4A60-AE7D-C045F3B7F6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2588" y="3249613"/>
            <a:ext cx="7747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60" name="Line 133">
            <a:extLst>
              <a:ext uri="{FF2B5EF4-FFF2-40B4-BE49-F238E27FC236}">
                <a16:creationId xmlns:a16="http://schemas.microsoft.com/office/drawing/2014/main" id="{D737292D-8FE9-4A52-A108-65512963A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8300" y="2449513"/>
            <a:ext cx="796925" cy="1104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61" name="Line 134">
            <a:extLst>
              <a:ext uri="{FF2B5EF4-FFF2-40B4-BE49-F238E27FC236}">
                <a16:creationId xmlns:a16="http://schemas.microsoft.com/office/drawing/2014/main" id="{2D780173-4C9D-405A-A3A0-EF2FA3779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5225" y="3554413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62" name="Line 135">
            <a:extLst>
              <a:ext uri="{FF2B5EF4-FFF2-40B4-BE49-F238E27FC236}">
                <a16:creationId xmlns:a16="http://schemas.microsoft.com/office/drawing/2014/main" id="{4D5470D6-B1F2-4AFC-8F37-821FF218E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5225" y="5065713"/>
            <a:ext cx="6604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63" name="Line 136">
            <a:extLst>
              <a:ext uri="{FF2B5EF4-FFF2-40B4-BE49-F238E27FC236}">
                <a16:creationId xmlns:a16="http://schemas.microsoft.com/office/drawing/2014/main" id="{B07D9B0C-B4CA-4D83-BFD1-57E360322D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7863" y="3281363"/>
            <a:ext cx="382587" cy="641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164" name="Line 137">
            <a:extLst>
              <a:ext uri="{FF2B5EF4-FFF2-40B4-BE49-F238E27FC236}">
                <a16:creationId xmlns:a16="http://schemas.microsoft.com/office/drawing/2014/main" id="{C14368E7-E227-4ACC-82A9-01EF30B07B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9575" y="1712913"/>
            <a:ext cx="411163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2">
            <a:extLst>
              <a:ext uri="{FF2B5EF4-FFF2-40B4-BE49-F238E27FC236}">
                <a16:creationId xmlns:a16="http://schemas.microsoft.com/office/drawing/2014/main" id="{11655D3A-C16F-4E6D-9688-D0CB45834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25" y="1166813"/>
            <a:ext cx="646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Christofides</a:t>
            </a:r>
            <a:r>
              <a:rPr lang="en-GB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Method (Heuristic)</a:t>
            </a:r>
          </a:p>
        </p:txBody>
      </p:sp>
      <p:sp>
        <p:nvSpPr>
          <p:cNvPr id="45060" name="Text Box 3">
            <a:extLst>
              <a:ext uri="{FF2B5EF4-FFF2-40B4-BE49-F238E27FC236}">
                <a16:creationId xmlns:a16="http://schemas.microsoft.com/office/drawing/2014/main" id="{0CEE870C-8EA8-42A0-835F-43BB1C720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2106613"/>
            <a:ext cx="5070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Create Minimum Cost Spanning Tree (Greedy Algorithm)</a:t>
            </a:r>
          </a:p>
        </p:txBody>
      </p:sp>
      <p:sp>
        <p:nvSpPr>
          <p:cNvPr id="45061" name="Text Box 4">
            <a:extLst>
              <a:ext uri="{FF2B5EF4-FFF2-40B4-BE49-F238E27FC236}">
                <a16:creationId xmlns:a16="http://schemas.microsoft.com/office/drawing/2014/main" id="{3C25EB38-5124-4842-A35C-7C178E30F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2970213"/>
            <a:ext cx="4879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 startAt="2"/>
            </a:pP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‘Match’ Odd Degree Nodes</a:t>
            </a:r>
          </a:p>
        </p:txBody>
      </p:sp>
      <p:sp>
        <p:nvSpPr>
          <p:cNvPr id="45062" name="Text Box 5">
            <a:extLst>
              <a:ext uri="{FF2B5EF4-FFF2-40B4-BE49-F238E27FC236}">
                <a16:creationId xmlns:a16="http://schemas.microsoft.com/office/drawing/2014/main" id="{7ED07636-1C29-435E-A519-AFCFC2714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725" y="3567113"/>
            <a:ext cx="53625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 startAt="3"/>
            </a:pP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Create an Eulerian Tour     - 	Short circuit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					cities revisited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					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>
            <a:extLst>
              <a:ext uri="{FF2B5EF4-FFF2-40B4-BE49-F238E27FC236}">
                <a16:creationId xmlns:a16="http://schemas.microsoft.com/office/drawing/2014/main" id="{51EF4333-C59E-422B-BEAB-8A4B0A625CB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zh-CN" sz="1400">
              <a:ea typeface="宋体" panose="02010600030101010101" pitchFamily="2" charset="-122"/>
            </a:endParaRPr>
          </a:p>
        </p:txBody>
      </p:sp>
      <p:sp>
        <p:nvSpPr>
          <p:cNvPr id="46083" name="Line 122">
            <a:extLst>
              <a:ext uri="{FF2B5EF4-FFF2-40B4-BE49-F238E27FC236}">
                <a16:creationId xmlns:a16="http://schemas.microsoft.com/office/drawing/2014/main" id="{A618EDDC-0480-4429-8D20-4E130B4915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8175" y="2917825"/>
            <a:ext cx="576263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4" name="Line 120">
            <a:extLst>
              <a:ext uri="{FF2B5EF4-FFF2-40B4-BE49-F238E27FC236}">
                <a16:creationId xmlns:a16="http://schemas.microsoft.com/office/drawing/2014/main" id="{A27D651D-16C6-4B51-B651-EA81F13719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4238" y="2374900"/>
            <a:ext cx="447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5" name="Line 119">
            <a:extLst>
              <a:ext uri="{FF2B5EF4-FFF2-40B4-BE49-F238E27FC236}">
                <a16:creationId xmlns:a16="http://schemas.microsoft.com/office/drawing/2014/main" id="{EB932F77-5A92-48F5-97D7-04862C522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4188" y="3467100"/>
            <a:ext cx="400050" cy="876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6" name="Line 118">
            <a:extLst>
              <a:ext uri="{FF2B5EF4-FFF2-40B4-BE49-F238E27FC236}">
                <a16:creationId xmlns:a16="http://schemas.microsoft.com/office/drawing/2014/main" id="{0EA71AF2-FA7F-4008-95A0-12EB54A60B6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4238" y="3467100"/>
            <a:ext cx="638175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7" name="Line 116">
            <a:extLst>
              <a:ext uri="{FF2B5EF4-FFF2-40B4-BE49-F238E27FC236}">
                <a16:creationId xmlns:a16="http://schemas.microsoft.com/office/drawing/2014/main" id="{FADC1279-92F9-40A4-AF59-EE298F8992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2413" y="3976688"/>
            <a:ext cx="0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8" name="Line 115">
            <a:extLst>
              <a:ext uri="{FF2B5EF4-FFF2-40B4-BE49-F238E27FC236}">
                <a16:creationId xmlns:a16="http://schemas.microsoft.com/office/drawing/2014/main" id="{EC7E1BBA-848F-41FB-A87F-F97747D4C9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2413" y="3098800"/>
            <a:ext cx="190500" cy="844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9" name="Line 114">
            <a:extLst>
              <a:ext uri="{FF2B5EF4-FFF2-40B4-BE49-F238E27FC236}">
                <a16:creationId xmlns:a16="http://schemas.microsoft.com/office/drawing/2014/main" id="{1783B23A-D693-4D71-908F-1A284046772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89063" y="2495550"/>
            <a:ext cx="266700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0" name="Line 111">
            <a:extLst>
              <a:ext uri="{FF2B5EF4-FFF2-40B4-BE49-F238E27FC236}">
                <a16:creationId xmlns:a16="http://schemas.microsoft.com/office/drawing/2014/main" id="{AD59C849-DCF8-4967-A584-B298466E44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31913" y="882650"/>
            <a:ext cx="51435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1" name="Line 109">
            <a:extLst>
              <a:ext uri="{FF2B5EF4-FFF2-40B4-BE49-F238E27FC236}">
                <a16:creationId xmlns:a16="http://schemas.microsoft.com/office/drawing/2014/main" id="{9310CF2D-1093-4E9F-8439-8537167195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60638" y="1771650"/>
            <a:ext cx="52705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2" name="Line 105">
            <a:extLst>
              <a:ext uri="{FF2B5EF4-FFF2-40B4-BE49-F238E27FC236}">
                <a16:creationId xmlns:a16="http://schemas.microsoft.com/office/drawing/2014/main" id="{F39DF59C-74AE-49B4-A28A-BE3658AF53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7738" y="1485900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3" name="Line 104">
            <a:extLst>
              <a:ext uri="{FF2B5EF4-FFF2-40B4-BE49-F238E27FC236}">
                <a16:creationId xmlns:a16="http://schemas.microsoft.com/office/drawing/2014/main" id="{2811392B-9714-420A-9A82-DE916FA1D7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10100" y="1530350"/>
            <a:ext cx="86360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4" name="Line 103">
            <a:extLst>
              <a:ext uri="{FF2B5EF4-FFF2-40B4-BE49-F238E27FC236}">
                <a16:creationId xmlns:a16="http://schemas.microsoft.com/office/drawing/2014/main" id="{2D750A1B-9364-4779-8CDC-4700818626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5625" y="112395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5" name="Line 102">
            <a:extLst>
              <a:ext uri="{FF2B5EF4-FFF2-40B4-BE49-F238E27FC236}">
                <a16:creationId xmlns:a16="http://schemas.microsoft.com/office/drawing/2014/main" id="{B83CD4C2-B7E7-4E13-A2BD-686E224432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0500" y="577850"/>
            <a:ext cx="742950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6" name="Line 98">
            <a:extLst>
              <a:ext uri="{FF2B5EF4-FFF2-40B4-BE49-F238E27FC236}">
                <a16:creationId xmlns:a16="http://schemas.microsoft.com/office/drawing/2014/main" id="{4A023E0D-F294-41C2-A8E3-0213131FDC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5150" y="1651000"/>
            <a:ext cx="0" cy="844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7" name="Line 88">
            <a:extLst>
              <a:ext uri="{FF2B5EF4-FFF2-40B4-BE49-F238E27FC236}">
                <a16:creationId xmlns:a16="http://schemas.microsoft.com/office/drawing/2014/main" id="{2E999B01-782A-432D-A901-709A90A2A8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76800" y="4230688"/>
            <a:ext cx="73025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8" name="Line 87">
            <a:extLst>
              <a:ext uri="{FF2B5EF4-FFF2-40B4-BE49-F238E27FC236}">
                <a16:creationId xmlns:a16="http://schemas.microsoft.com/office/drawing/2014/main" id="{77C31824-A259-4449-958C-CC3C201EF6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7988" y="3460750"/>
            <a:ext cx="666750" cy="515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9" name="Line 77">
            <a:extLst>
              <a:ext uri="{FF2B5EF4-FFF2-40B4-BE49-F238E27FC236}">
                <a16:creationId xmlns:a16="http://schemas.microsoft.com/office/drawing/2014/main" id="{1FA461B8-C8A5-4DB4-AA37-69F2ADCE564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125" y="5130800"/>
            <a:ext cx="785813" cy="452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0" name="Oval 3">
            <a:extLst>
              <a:ext uri="{FF2B5EF4-FFF2-40B4-BE49-F238E27FC236}">
                <a16:creationId xmlns:a16="http://schemas.microsoft.com/office/drawing/2014/main" id="{612947AC-2876-4FBA-86D3-AF5060C36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00" y="60896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6101" name="Oval 4">
            <a:extLst>
              <a:ext uri="{FF2B5EF4-FFF2-40B4-BE49-F238E27FC236}">
                <a16:creationId xmlns:a16="http://schemas.microsoft.com/office/drawing/2014/main" id="{DFCD8AEC-9839-4E75-BEFF-F42D3AEF5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525" y="49085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46102" name="Oval 5">
            <a:extLst>
              <a:ext uri="{FF2B5EF4-FFF2-40B4-BE49-F238E27FC236}">
                <a16:creationId xmlns:a16="http://schemas.microsoft.com/office/drawing/2014/main" id="{387754DD-4258-4024-B42E-0512F3678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700" y="44259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46103" name="Oval 6">
            <a:extLst>
              <a:ext uri="{FF2B5EF4-FFF2-40B4-BE49-F238E27FC236}">
                <a16:creationId xmlns:a16="http://schemas.microsoft.com/office/drawing/2014/main" id="{448856F7-116B-4FAE-BE06-46A3E374A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00" y="49085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46104" name="Oval 7">
            <a:extLst>
              <a:ext uri="{FF2B5EF4-FFF2-40B4-BE49-F238E27FC236}">
                <a16:creationId xmlns:a16="http://schemas.microsoft.com/office/drawing/2014/main" id="{1FF39360-CBAE-479C-9AA2-8316A26F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4638" y="38227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46105" name="Oval 8">
            <a:extLst>
              <a:ext uri="{FF2B5EF4-FFF2-40B4-BE49-F238E27FC236}">
                <a16:creationId xmlns:a16="http://schemas.microsoft.com/office/drawing/2014/main" id="{D6D50608-AC6B-48A7-9C9A-DBE81FF1C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4738" y="33401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46106" name="Oval 9">
            <a:extLst>
              <a:ext uri="{FF2B5EF4-FFF2-40B4-BE49-F238E27FC236}">
                <a16:creationId xmlns:a16="http://schemas.microsoft.com/office/drawing/2014/main" id="{F2C26A89-2DBB-4357-A8A6-FB030819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640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46107" name="Oval 10">
            <a:extLst>
              <a:ext uri="{FF2B5EF4-FFF2-40B4-BE49-F238E27FC236}">
                <a16:creationId xmlns:a16="http://schemas.microsoft.com/office/drawing/2014/main" id="{E43DDF0F-2DA7-4A66-AED4-5F004B6BF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350" y="32194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46108" name="Oval 11">
            <a:extLst>
              <a:ext uri="{FF2B5EF4-FFF2-40B4-BE49-F238E27FC236}">
                <a16:creationId xmlns:a16="http://schemas.microsoft.com/office/drawing/2014/main" id="{8B922710-E1F9-480B-B7E4-1ED3EEBE5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700" y="23749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46109" name="Oval 12">
            <a:extLst>
              <a:ext uri="{FF2B5EF4-FFF2-40B4-BE49-F238E27FC236}">
                <a16:creationId xmlns:a16="http://schemas.microsoft.com/office/drawing/2014/main" id="{ABA60B25-EEA0-4A6C-B16D-A217023A7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38" y="23749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46110" name="Oval 13">
            <a:extLst>
              <a:ext uri="{FF2B5EF4-FFF2-40B4-BE49-F238E27FC236}">
                <a16:creationId xmlns:a16="http://schemas.microsoft.com/office/drawing/2014/main" id="{56307C01-2A28-4669-BD0C-BB3C219F4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8825" y="41846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46111" name="Oval 15">
            <a:extLst>
              <a:ext uri="{FF2B5EF4-FFF2-40B4-BE49-F238E27FC236}">
                <a16:creationId xmlns:a16="http://schemas.microsoft.com/office/drawing/2014/main" id="{27C4C70D-349A-4AD7-B886-1C1E89284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4688" y="55118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46112" name="Oval 16">
            <a:extLst>
              <a:ext uri="{FF2B5EF4-FFF2-40B4-BE49-F238E27FC236}">
                <a16:creationId xmlns:a16="http://schemas.microsoft.com/office/drawing/2014/main" id="{C5748A1D-830E-49A8-91CC-E1F557FAA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938" y="16065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46113" name="Oval 17">
            <a:extLst>
              <a:ext uri="{FF2B5EF4-FFF2-40B4-BE49-F238E27FC236}">
                <a16:creationId xmlns:a16="http://schemas.microsoft.com/office/drawing/2014/main" id="{078A8138-7C5B-4516-9853-14DD54D8D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8038" y="43053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46114" name="Oval 18">
            <a:extLst>
              <a:ext uri="{FF2B5EF4-FFF2-40B4-BE49-F238E27FC236}">
                <a16:creationId xmlns:a16="http://schemas.microsoft.com/office/drawing/2014/main" id="{79E85ABC-0B1D-45C6-9571-267F92964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63" y="23749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46115" name="Oval 19">
            <a:extLst>
              <a:ext uri="{FF2B5EF4-FFF2-40B4-BE49-F238E27FC236}">
                <a16:creationId xmlns:a16="http://schemas.microsoft.com/office/drawing/2014/main" id="{09D769A2-A95A-473B-8CAC-A812E4AB7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713" y="7620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46116" name="Oval 20">
            <a:extLst>
              <a:ext uri="{FF2B5EF4-FFF2-40B4-BE49-F238E27FC236}">
                <a16:creationId xmlns:a16="http://schemas.microsoft.com/office/drawing/2014/main" id="{638E8600-DE8D-417D-BC80-602C811B5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063" y="1892300"/>
            <a:ext cx="265112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46117" name="Oval 21">
            <a:extLst>
              <a:ext uri="{FF2B5EF4-FFF2-40B4-BE49-F238E27FC236}">
                <a16:creationId xmlns:a16="http://schemas.microsoft.com/office/drawing/2014/main" id="{AFECFB61-CFFB-4C71-8A92-BF2FEAFF5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913" y="12446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46118" name="Oval 22">
            <a:extLst>
              <a:ext uri="{FF2B5EF4-FFF2-40B4-BE49-F238E27FC236}">
                <a16:creationId xmlns:a16="http://schemas.microsoft.com/office/drawing/2014/main" id="{2A334198-1432-42E6-8456-3702B8E83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388" y="13652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6119" name="Oval 23">
            <a:extLst>
              <a:ext uri="{FF2B5EF4-FFF2-40B4-BE49-F238E27FC236}">
                <a16:creationId xmlns:a16="http://schemas.microsoft.com/office/drawing/2014/main" id="{DF085060-3B64-44AC-A784-2E7F342C9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13652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46120" name="Oval 24">
            <a:extLst>
              <a:ext uri="{FF2B5EF4-FFF2-40B4-BE49-F238E27FC236}">
                <a16:creationId xmlns:a16="http://schemas.microsoft.com/office/drawing/2014/main" id="{5306FCB6-C7DA-4DA9-8D0F-1041E2A88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088" y="27368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46121" name="Oval 25">
            <a:extLst>
              <a:ext uri="{FF2B5EF4-FFF2-40B4-BE49-F238E27FC236}">
                <a16:creationId xmlns:a16="http://schemas.microsoft.com/office/drawing/2014/main" id="{E9979FB3-138A-4188-B5C3-030EB979E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28575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46122" name="Oval 26">
            <a:extLst>
              <a:ext uri="{FF2B5EF4-FFF2-40B4-BE49-F238E27FC236}">
                <a16:creationId xmlns:a16="http://schemas.microsoft.com/office/drawing/2014/main" id="{A40A85FA-FD47-4DD6-9DB9-AD450ABB5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4244975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46123" name="Oval 27">
            <a:extLst>
              <a:ext uri="{FF2B5EF4-FFF2-40B4-BE49-F238E27FC236}">
                <a16:creationId xmlns:a16="http://schemas.microsoft.com/office/drawing/2014/main" id="{BA5E33AC-63D3-487C-B569-CB1BBD715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46672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46124" name="Oval 28">
            <a:extLst>
              <a:ext uri="{FF2B5EF4-FFF2-40B4-BE49-F238E27FC236}">
                <a16:creationId xmlns:a16="http://schemas.microsoft.com/office/drawing/2014/main" id="{8277AC58-E153-49F2-B164-642ABFBD2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50292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6125" name="Oval 29">
            <a:extLst>
              <a:ext uri="{FF2B5EF4-FFF2-40B4-BE49-F238E27FC236}">
                <a16:creationId xmlns:a16="http://schemas.microsoft.com/office/drawing/2014/main" id="{6DD33608-5BFA-4221-A501-E8A24078F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50292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46126" name="Oval 30">
            <a:extLst>
              <a:ext uri="{FF2B5EF4-FFF2-40B4-BE49-F238E27FC236}">
                <a16:creationId xmlns:a16="http://schemas.microsoft.com/office/drawing/2014/main" id="{052F0E57-28E1-4BCC-A72A-25FC9EDDA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62103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46127" name="Oval 35">
            <a:extLst>
              <a:ext uri="{FF2B5EF4-FFF2-40B4-BE49-F238E27FC236}">
                <a16:creationId xmlns:a16="http://schemas.microsoft.com/office/drawing/2014/main" id="{8CBB25E1-DE20-466E-8AA7-21022B017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650" y="511175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46128" name="Oval 36">
            <a:extLst>
              <a:ext uri="{FF2B5EF4-FFF2-40B4-BE49-F238E27FC236}">
                <a16:creationId xmlns:a16="http://schemas.microsoft.com/office/drawing/2014/main" id="{43430953-A1D2-46FB-B4C5-3E34A1A22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700" y="15303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46129" name="Oval 37">
            <a:extLst>
              <a:ext uri="{FF2B5EF4-FFF2-40B4-BE49-F238E27FC236}">
                <a16:creationId xmlns:a16="http://schemas.microsoft.com/office/drawing/2014/main" id="{940C4405-2CFE-42DD-946D-DF5127880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4638" y="21336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46130" name="Oval 38">
            <a:extLst>
              <a:ext uri="{FF2B5EF4-FFF2-40B4-BE49-F238E27FC236}">
                <a16:creationId xmlns:a16="http://schemas.microsoft.com/office/drawing/2014/main" id="{1627F892-2451-43AC-B7BB-2EAE1D4A3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38" y="16510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46131" name="Oval 39">
            <a:extLst>
              <a:ext uri="{FF2B5EF4-FFF2-40B4-BE49-F238E27FC236}">
                <a16:creationId xmlns:a16="http://schemas.microsoft.com/office/drawing/2014/main" id="{B2FF37A4-2ED0-4B98-81B1-70BD30A01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4638" y="28575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46132" name="Oval 40">
            <a:extLst>
              <a:ext uri="{FF2B5EF4-FFF2-40B4-BE49-F238E27FC236}">
                <a16:creationId xmlns:a16="http://schemas.microsoft.com/office/drawing/2014/main" id="{92465291-75B3-4B25-8830-6A194BB4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4638" y="15303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46133" name="Oval 41">
            <a:extLst>
              <a:ext uri="{FF2B5EF4-FFF2-40B4-BE49-F238E27FC236}">
                <a16:creationId xmlns:a16="http://schemas.microsoft.com/office/drawing/2014/main" id="{3E8A6077-9F6A-4783-B0F6-B111341C2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38" y="11239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46134" name="Oval 42">
            <a:extLst>
              <a:ext uri="{FF2B5EF4-FFF2-40B4-BE49-F238E27FC236}">
                <a16:creationId xmlns:a16="http://schemas.microsoft.com/office/drawing/2014/main" id="{23CF421E-6B00-4101-A6D5-F3E33FF0C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8826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46135" name="Oval 46">
            <a:extLst>
              <a:ext uri="{FF2B5EF4-FFF2-40B4-BE49-F238E27FC236}">
                <a16:creationId xmlns:a16="http://schemas.microsoft.com/office/drawing/2014/main" id="{7F9B9E3D-C409-4140-BA87-E6B238D95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53911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6136" name="Oval 47">
            <a:extLst>
              <a:ext uri="{FF2B5EF4-FFF2-40B4-BE49-F238E27FC236}">
                <a16:creationId xmlns:a16="http://schemas.microsoft.com/office/drawing/2014/main" id="{530B24A6-F58D-4F40-B2CB-1F8632ED1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33401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46137" name="Oval 48">
            <a:extLst>
              <a:ext uri="{FF2B5EF4-FFF2-40B4-BE49-F238E27FC236}">
                <a16:creationId xmlns:a16="http://schemas.microsoft.com/office/drawing/2014/main" id="{4BE12300-5253-4D78-8D24-DF240F0D6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713" y="22542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46138" name="Oval 49">
            <a:extLst>
              <a:ext uri="{FF2B5EF4-FFF2-40B4-BE49-F238E27FC236}">
                <a16:creationId xmlns:a16="http://schemas.microsoft.com/office/drawing/2014/main" id="{934D7C5B-5827-412B-B704-C054CA79C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382270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46139" name="Oval 50">
            <a:extLst>
              <a:ext uri="{FF2B5EF4-FFF2-40B4-BE49-F238E27FC236}">
                <a16:creationId xmlns:a16="http://schemas.microsoft.com/office/drawing/2014/main" id="{F60FF6DD-65F9-4A01-908D-ACEEB766A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8" y="22542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46140" name="Oval 51">
            <a:extLst>
              <a:ext uri="{FF2B5EF4-FFF2-40B4-BE49-F238E27FC236}">
                <a16:creationId xmlns:a16="http://schemas.microsoft.com/office/drawing/2014/main" id="{D2746742-22FE-493D-80E6-73F6776A5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688" y="3702050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6141" name="Oval 52">
            <a:extLst>
              <a:ext uri="{FF2B5EF4-FFF2-40B4-BE49-F238E27FC236}">
                <a16:creationId xmlns:a16="http://schemas.microsoft.com/office/drawing/2014/main" id="{EC1FF6AF-C099-4F3B-96EB-82534C121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388" y="511175"/>
            <a:ext cx="266700" cy="241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6142" name="Line 60">
            <a:extLst>
              <a:ext uri="{FF2B5EF4-FFF2-40B4-BE49-F238E27FC236}">
                <a16:creationId xmlns:a16="http://schemas.microsoft.com/office/drawing/2014/main" id="{F3AC758F-ACBD-4189-ACA6-E4FA5B2CBE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7613" y="5162550"/>
            <a:ext cx="0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43" name="Line 62">
            <a:extLst>
              <a:ext uri="{FF2B5EF4-FFF2-40B4-BE49-F238E27FC236}">
                <a16:creationId xmlns:a16="http://schemas.microsoft.com/office/drawing/2014/main" id="{33EF678F-84C2-49C8-A0C0-81BEB8BA20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0400" y="4597400"/>
            <a:ext cx="539750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44" name="Line 65">
            <a:extLst>
              <a:ext uri="{FF2B5EF4-FFF2-40B4-BE49-F238E27FC236}">
                <a16:creationId xmlns:a16="http://schemas.microsoft.com/office/drawing/2014/main" id="{43AD0C30-CCE8-4FB5-84A6-8948391AEF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4546600"/>
            <a:ext cx="5969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45" name="Line 66">
            <a:extLst>
              <a:ext uri="{FF2B5EF4-FFF2-40B4-BE49-F238E27FC236}">
                <a16:creationId xmlns:a16="http://schemas.microsoft.com/office/drawing/2014/main" id="{D4C14F28-5F58-424C-8F5B-3348FDEBDC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4438" y="5162550"/>
            <a:ext cx="855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46" name="Line 67">
            <a:extLst>
              <a:ext uri="{FF2B5EF4-FFF2-40B4-BE49-F238E27FC236}">
                <a16:creationId xmlns:a16="http://schemas.microsoft.com/office/drawing/2014/main" id="{E5A85945-A149-45A4-8367-BD435053CB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1088" y="5270500"/>
            <a:ext cx="0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47" name="Line 72">
            <a:extLst>
              <a:ext uri="{FF2B5EF4-FFF2-40B4-BE49-F238E27FC236}">
                <a16:creationId xmlns:a16="http://schemas.microsoft.com/office/drawing/2014/main" id="{53579622-0C2A-48FA-8ECA-8E88EBAE9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3500" y="5029200"/>
            <a:ext cx="962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48" name="Line 75">
            <a:extLst>
              <a:ext uri="{FF2B5EF4-FFF2-40B4-BE49-F238E27FC236}">
                <a16:creationId xmlns:a16="http://schemas.microsoft.com/office/drawing/2014/main" id="{E5396C2F-8F55-4F2B-BC17-2EDAAB9B031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94563" y="4365625"/>
            <a:ext cx="1619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49" name="Line 79">
            <a:extLst>
              <a:ext uri="{FF2B5EF4-FFF2-40B4-BE49-F238E27FC236}">
                <a16:creationId xmlns:a16="http://schemas.microsoft.com/office/drawing/2014/main" id="{9297E0C0-858F-4182-864A-0E5FA46D24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75525" y="3943350"/>
            <a:ext cx="519113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50" name="Line 85">
            <a:extLst>
              <a:ext uri="{FF2B5EF4-FFF2-40B4-BE49-F238E27FC236}">
                <a16:creationId xmlns:a16="http://schemas.microsoft.com/office/drawing/2014/main" id="{0ADECB4B-B89B-4C07-A156-5B26E8F5A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1338" y="3943350"/>
            <a:ext cx="4000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51" name="Line 90">
            <a:extLst>
              <a:ext uri="{FF2B5EF4-FFF2-40B4-BE49-F238E27FC236}">
                <a16:creationId xmlns:a16="http://schemas.microsoft.com/office/drawing/2014/main" id="{6124C6F1-134A-4141-A641-E8E4B9B648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467100"/>
            <a:ext cx="5969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52" name="Line 91">
            <a:extLst>
              <a:ext uri="{FF2B5EF4-FFF2-40B4-BE49-F238E27FC236}">
                <a16:creationId xmlns:a16="http://schemas.microsoft.com/office/drawing/2014/main" id="{0E35B531-8848-4A93-B919-CE6BEB1961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3700" y="2616200"/>
            <a:ext cx="1619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53" name="Line 92">
            <a:extLst>
              <a:ext uri="{FF2B5EF4-FFF2-40B4-BE49-F238E27FC236}">
                <a16:creationId xmlns:a16="http://schemas.microsoft.com/office/drawing/2014/main" id="{DE34244C-A995-4B3A-92B6-3E1729D543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0400" y="2495550"/>
            <a:ext cx="1011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54" name="Line 93">
            <a:extLst>
              <a:ext uri="{FF2B5EF4-FFF2-40B4-BE49-F238E27FC236}">
                <a16:creationId xmlns:a16="http://schemas.microsoft.com/office/drawing/2014/main" id="{A943A0C3-A266-457A-BD93-7FAE17FA3D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8338" y="2260600"/>
            <a:ext cx="87630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55" name="Line 94">
            <a:extLst>
              <a:ext uri="{FF2B5EF4-FFF2-40B4-BE49-F238E27FC236}">
                <a16:creationId xmlns:a16="http://schemas.microsoft.com/office/drawing/2014/main" id="{8C13EF8A-9C7C-4952-91C6-E10E361B7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7988" y="2374900"/>
            <a:ext cx="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56" name="Line 95">
            <a:extLst>
              <a:ext uri="{FF2B5EF4-FFF2-40B4-BE49-F238E27FC236}">
                <a16:creationId xmlns:a16="http://schemas.microsoft.com/office/drawing/2014/main" id="{D6990215-AAC4-4DCF-8F2D-B56F66CBDA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27988" y="1771650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57" name="Line 99">
            <a:extLst>
              <a:ext uri="{FF2B5EF4-FFF2-40B4-BE49-F238E27FC236}">
                <a16:creationId xmlns:a16="http://schemas.microsoft.com/office/drawing/2014/main" id="{CDAB710A-F536-4B20-96EA-40DE9B2952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5150" y="1365250"/>
            <a:ext cx="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58" name="Line 100">
            <a:extLst>
              <a:ext uri="{FF2B5EF4-FFF2-40B4-BE49-F238E27FC236}">
                <a16:creationId xmlns:a16="http://schemas.microsoft.com/office/drawing/2014/main" id="{4DDE07D1-A1E5-44B0-A278-3E3A0C8783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80150" y="1003300"/>
            <a:ext cx="471488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59" name="Line 106">
            <a:extLst>
              <a:ext uri="{FF2B5EF4-FFF2-40B4-BE49-F238E27FC236}">
                <a16:creationId xmlns:a16="http://schemas.microsoft.com/office/drawing/2014/main" id="{016E42C9-DA41-4699-987B-CD27EF6241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7738" y="752475"/>
            <a:ext cx="0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60" name="Line 107">
            <a:extLst>
              <a:ext uri="{FF2B5EF4-FFF2-40B4-BE49-F238E27FC236}">
                <a16:creationId xmlns:a16="http://schemas.microsoft.com/office/drawing/2014/main" id="{21D54BF7-A405-4F04-807A-7BA148715E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7688" y="1530350"/>
            <a:ext cx="26670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61" name="Line 110">
            <a:extLst>
              <a:ext uri="{FF2B5EF4-FFF2-40B4-BE49-F238E27FC236}">
                <a16:creationId xmlns:a16="http://schemas.microsoft.com/office/drawing/2014/main" id="{C1854EBB-C31D-437A-89B9-7E1417F3C3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79613" y="1365250"/>
            <a:ext cx="40005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62" name="Line 112">
            <a:extLst>
              <a:ext uri="{FF2B5EF4-FFF2-40B4-BE49-F238E27FC236}">
                <a16:creationId xmlns:a16="http://schemas.microsoft.com/office/drawing/2014/main" id="{8AF221AB-C16A-4368-B02F-2460C10021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79663" y="2073275"/>
            <a:ext cx="619125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63" name="Line 113">
            <a:extLst>
              <a:ext uri="{FF2B5EF4-FFF2-40B4-BE49-F238E27FC236}">
                <a16:creationId xmlns:a16="http://schemas.microsoft.com/office/drawing/2014/main" id="{E4A1721D-75C1-42A3-B007-15F7DDC379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9588" y="2555875"/>
            <a:ext cx="40005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64" name="Line 117">
            <a:extLst>
              <a:ext uri="{FF2B5EF4-FFF2-40B4-BE49-F238E27FC236}">
                <a16:creationId xmlns:a16="http://schemas.microsoft.com/office/drawing/2014/main" id="{32C91FDF-ACD4-41E3-B8B6-C95905385F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2413" y="4908550"/>
            <a:ext cx="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65" name="Line 121">
            <a:extLst>
              <a:ext uri="{FF2B5EF4-FFF2-40B4-BE49-F238E27FC236}">
                <a16:creationId xmlns:a16="http://schemas.microsoft.com/office/drawing/2014/main" id="{C44BE4EE-F6DF-40C0-875D-73B2189CA2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3938" y="2555875"/>
            <a:ext cx="132715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66" name="Text Box 123">
            <a:extLst>
              <a:ext uri="{FF2B5EF4-FFF2-40B4-BE49-F238E27FC236}">
                <a16:creationId xmlns:a16="http://schemas.microsoft.com/office/drawing/2014/main" id="{E13601E4-5D00-42AC-8FA5-43F59BB5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28575"/>
            <a:ext cx="67278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  Christofides Method      42 – City Problem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</a:p>
        </p:txBody>
      </p:sp>
      <p:sp>
        <p:nvSpPr>
          <p:cNvPr id="46167" name="Text Box 124">
            <a:extLst>
              <a:ext uri="{FF2B5EF4-FFF2-40B4-BE49-F238E27FC236}">
                <a16:creationId xmlns:a16="http://schemas.microsoft.com/office/drawing/2014/main" id="{EF352D41-40B1-48B4-B122-A5D9DE77B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450" y="273050"/>
            <a:ext cx="29479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t>Minimum Cost Spanning Tree</a:t>
            </a:r>
          </a:p>
        </p:txBody>
      </p:sp>
      <p:sp>
        <p:nvSpPr>
          <p:cNvPr id="46168" name="Text Box 125">
            <a:extLst>
              <a:ext uri="{FF2B5EF4-FFF2-40B4-BE49-F238E27FC236}">
                <a16:creationId xmlns:a16="http://schemas.microsoft.com/office/drawing/2014/main" id="{CC6A77D4-1BED-46CA-A5BD-03BA3C9EC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438" y="577850"/>
            <a:ext cx="1123950" cy="3143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Length 1124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25719938-ED3A-4623-9DCD-0493F1C74C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171" name="Text Box 4">
            <a:extLst>
              <a:ext uri="{FF2B5EF4-FFF2-40B4-BE49-F238E27FC236}">
                <a16:creationId xmlns:a16="http://schemas.microsoft.com/office/drawing/2014/main" id="{3ED7BF55-7F7D-4F00-AB88-3EAB14CDE8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609600"/>
            <a:ext cx="8229600" cy="51879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/>
          <a:p>
            <a:pPr marL="450850" indent="-450850" eaLnBrk="1" hangingPunct="1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l"/>
              <a:tabLst>
                <a:tab pos="450850" algn="l"/>
              </a:tabLst>
            </a:pPr>
            <a:r>
              <a:rPr kumimoji="1" lang="en-US" altLang="ko-KR" sz="2400">
                <a:latin typeface="Book Antiqua" panose="02040602050305030304" pitchFamily="18" charset="0"/>
                <a:ea typeface="HY헤드라인M"/>
                <a:cs typeface="HY헤드라인M"/>
              </a:rPr>
              <a:t>History of TSP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1800’s: Irish Mathematician, Sir William Rowan Hamilton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1930’s:  Studied by Mathematicians Menger, Whitney, Flood etc.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1954: Dantzig, Fulkerson, Johnson, 49 cities (capitals of USA states) problem solved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1971:  64 Cities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1975:  100 Cities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1977:  120 Cities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1980:  318 Cities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1987:  666 Cities, 2392 Cities (in printed circuit board)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1994:  7397 Cities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1998:  13509 Cities (all towns in the USA with population &gt; 500)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2001:  15112 Cities (towns in Germany)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kumimoji="1" lang="en-US" altLang="ko-KR" sz="1600">
                <a:latin typeface="Book Antiqua" panose="02040602050305030304" pitchFamily="18" charset="0"/>
                <a:ea typeface="HY헤드라인M"/>
                <a:cs typeface="HY헤드라인M"/>
              </a:rPr>
              <a:t>2004:  24978 Cities (places in Sweden)</a:t>
            </a: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en-US" altLang="zh-CN" sz="1600">
                <a:ea typeface="宋体" panose="02010600030101010101" pitchFamily="2" charset="-122"/>
                <a:hlinkClick r:id="rId2"/>
              </a:rPr>
              <a:t>2006: 85,900 Locations in a VLSI Application</a:t>
            </a:r>
            <a:endParaRPr lang="en-US" altLang="zh-CN" sz="1600">
              <a:ea typeface="宋体" panose="02010600030101010101" pitchFamily="2" charset="-122"/>
            </a:endParaRPr>
          </a:p>
          <a:p>
            <a:pPr marL="971550" lvl="1" indent="-342900" eaLnBrk="1" hangingPunct="1">
              <a:spcBef>
                <a:spcPct val="15000"/>
              </a:spcBef>
              <a:spcAft>
                <a:spcPct val="15000"/>
              </a:spcAft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en-US" altLang="ko-KR" sz="1600">
                <a:ea typeface="굴림" panose="020B0600000101010101" pitchFamily="34" charset="-127"/>
              </a:rPr>
              <a:t>2012: </a:t>
            </a:r>
            <a:r>
              <a:rPr lang="en-US" altLang="zh-CN" sz="1600">
                <a:ea typeface="宋体" panose="02010600030101010101" pitchFamily="2" charset="-122"/>
              </a:rPr>
              <a:t>The Concorde TSP solver is now available for the iPhone and iPad</a:t>
            </a:r>
            <a:endParaRPr lang="en-US" altLang="ko-KR" sz="1600"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 Box 2">
            <a:extLst>
              <a:ext uri="{FF2B5EF4-FFF2-40B4-BE49-F238E27FC236}">
                <a16:creationId xmlns:a16="http://schemas.microsoft.com/office/drawing/2014/main" id="{9D18A292-F647-4222-9B49-437DA98A8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1225" y="1738313"/>
            <a:ext cx="5057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Minimum Cost Spanning Tree by Greedy Algorithm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zh-CN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Match Odd Degree Nodes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zh-CN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155" name="AutoShape 104">
            <a:extLst>
              <a:ext uri="{FF2B5EF4-FFF2-40B4-BE49-F238E27FC236}">
                <a16:creationId xmlns:a16="http://schemas.microsoft.com/office/drawing/2014/main" id="{11581CB8-FF33-4E08-B92C-D79587611CD9}"/>
              </a:ext>
            </a:extLst>
          </p:cNvPr>
          <p:cNvCxnSpPr>
            <a:cxnSpLocks noChangeShapeType="1"/>
          </p:cNvCxnSpPr>
          <p:nvPr/>
        </p:nvCxnSpPr>
        <p:spPr bwMode="auto">
          <a:xfrm rot="-5400000">
            <a:off x="7649369" y="2010569"/>
            <a:ext cx="688975" cy="396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Line 3">
            <a:extLst>
              <a:ext uri="{FF2B5EF4-FFF2-40B4-BE49-F238E27FC236}">
                <a16:creationId xmlns:a16="http://schemas.microsoft.com/office/drawing/2014/main" id="{8B9B24E5-6823-427A-827F-0A0A6C37FC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4238" y="2374900"/>
            <a:ext cx="447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57" name="Line 4">
            <a:extLst>
              <a:ext uri="{FF2B5EF4-FFF2-40B4-BE49-F238E27FC236}">
                <a16:creationId xmlns:a16="http://schemas.microsoft.com/office/drawing/2014/main" id="{83BCCF43-2273-4B57-92BD-4E2919F86F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4188" y="3489325"/>
            <a:ext cx="400050" cy="876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58" name="Line 8">
            <a:extLst>
              <a:ext uri="{FF2B5EF4-FFF2-40B4-BE49-F238E27FC236}">
                <a16:creationId xmlns:a16="http://schemas.microsoft.com/office/drawing/2014/main" id="{F461CB20-E8F3-48FC-BA84-CFB17FC2C88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89063" y="2495550"/>
            <a:ext cx="266700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59" name="Line 13">
            <a:extLst>
              <a:ext uri="{FF2B5EF4-FFF2-40B4-BE49-F238E27FC236}">
                <a16:creationId xmlns:a16="http://schemas.microsoft.com/office/drawing/2014/main" id="{4B4074E6-C451-4CA6-8EC1-BA2ADBBE03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5625" y="112395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9160" name="Group 124">
            <a:extLst>
              <a:ext uri="{FF2B5EF4-FFF2-40B4-BE49-F238E27FC236}">
                <a16:creationId xmlns:a16="http://schemas.microsoft.com/office/drawing/2014/main" id="{F40A0D60-E302-4BA3-A22A-A6884D5511B4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511175"/>
            <a:ext cx="8610600" cy="5962650"/>
            <a:chOff x="221" y="322"/>
            <a:chExt cx="5424" cy="3756"/>
          </a:xfrm>
        </p:grpSpPr>
        <p:sp>
          <p:nvSpPr>
            <p:cNvPr id="49265" name="Oval 19">
              <a:extLst>
                <a:ext uri="{FF2B5EF4-FFF2-40B4-BE49-F238E27FC236}">
                  <a16:creationId xmlns:a16="http://schemas.microsoft.com/office/drawing/2014/main" id="{33155743-0835-4BAA-8BE5-47DF29297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" y="385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9266" name="Oval 20">
              <a:extLst>
                <a:ext uri="{FF2B5EF4-FFF2-40B4-BE49-F238E27FC236}">
                  <a16:creationId xmlns:a16="http://schemas.microsoft.com/office/drawing/2014/main" id="{DCD61804-1863-4672-824B-2691231B7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" y="310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9267" name="Oval 21">
              <a:extLst>
                <a:ext uri="{FF2B5EF4-FFF2-40B4-BE49-F238E27FC236}">
                  <a16:creationId xmlns:a16="http://schemas.microsoft.com/office/drawing/2014/main" id="{B9A50E3F-853B-4206-986B-57654C9B4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278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</a:p>
          </p:txBody>
        </p:sp>
        <p:sp>
          <p:nvSpPr>
            <p:cNvPr id="49268" name="Oval 22">
              <a:extLst>
                <a:ext uri="{FF2B5EF4-FFF2-40B4-BE49-F238E27FC236}">
                  <a16:creationId xmlns:a16="http://schemas.microsoft.com/office/drawing/2014/main" id="{B2533631-13A7-4369-AE69-2193CF2F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" y="310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</a:p>
          </p:txBody>
        </p:sp>
        <p:sp>
          <p:nvSpPr>
            <p:cNvPr id="49269" name="Oval 23">
              <a:extLst>
                <a:ext uri="{FF2B5EF4-FFF2-40B4-BE49-F238E27FC236}">
                  <a16:creationId xmlns:a16="http://schemas.microsoft.com/office/drawing/2014/main" id="{B4A30D95-A617-4ACF-84AF-B6EC5A7DE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240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35</a:t>
              </a:r>
            </a:p>
          </p:txBody>
        </p:sp>
        <p:sp>
          <p:nvSpPr>
            <p:cNvPr id="49270" name="Oval 24">
              <a:extLst>
                <a:ext uri="{FF2B5EF4-FFF2-40B4-BE49-F238E27FC236}">
                  <a16:creationId xmlns:a16="http://schemas.microsoft.com/office/drawing/2014/main" id="{A3C29B82-B92D-4251-BE0C-FA21935D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7" y="210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9271" name="Oval 25">
              <a:extLst>
                <a:ext uri="{FF2B5EF4-FFF2-40B4-BE49-F238E27FC236}">
                  <a16:creationId xmlns:a16="http://schemas.microsoft.com/office/drawing/2014/main" id="{FD0C4326-7480-46EE-9385-39BD4425B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256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19</a:t>
              </a:r>
            </a:p>
          </p:txBody>
        </p:sp>
        <p:sp>
          <p:nvSpPr>
            <p:cNvPr id="49272" name="Oval 26">
              <a:extLst>
                <a:ext uri="{FF2B5EF4-FFF2-40B4-BE49-F238E27FC236}">
                  <a16:creationId xmlns:a16="http://schemas.microsoft.com/office/drawing/2014/main" id="{484A875D-5559-4538-A6DE-6BD38F758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4" y="202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29</a:t>
              </a:r>
            </a:p>
          </p:txBody>
        </p:sp>
        <p:sp>
          <p:nvSpPr>
            <p:cNvPr id="49273" name="Oval 27">
              <a:extLst>
                <a:ext uri="{FF2B5EF4-FFF2-40B4-BE49-F238E27FC236}">
                  <a16:creationId xmlns:a16="http://schemas.microsoft.com/office/drawing/2014/main" id="{9F817859-C7C0-4C7B-B8CA-9C6FA1847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149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9274" name="Oval 28">
              <a:extLst>
                <a:ext uri="{FF2B5EF4-FFF2-40B4-BE49-F238E27FC236}">
                  <a16:creationId xmlns:a16="http://schemas.microsoft.com/office/drawing/2014/main" id="{7B0411DA-3164-4C70-B154-5E39D2D18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3" y="149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33</a:t>
              </a:r>
            </a:p>
          </p:txBody>
        </p:sp>
        <p:sp>
          <p:nvSpPr>
            <p:cNvPr id="49275" name="Oval 29">
              <a:extLst>
                <a:ext uri="{FF2B5EF4-FFF2-40B4-BE49-F238E27FC236}">
                  <a16:creationId xmlns:a16="http://schemas.microsoft.com/office/drawing/2014/main" id="{417D802A-D129-4DCD-A388-6F494F92B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63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34</a:t>
              </a:r>
            </a:p>
          </p:txBody>
        </p:sp>
        <p:sp>
          <p:nvSpPr>
            <p:cNvPr id="49276" name="Oval 30">
              <a:extLst>
                <a:ext uri="{FF2B5EF4-FFF2-40B4-BE49-F238E27FC236}">
                  <a16:creationId xmlns:a16="http://schemas.microsoft.com/office/drawing/2014/main" id="{56FA40B0-B5DC-4B76-BF36-BEC6C76E0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5" y="348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39</a:t>
              </a:r>
            </a:p>
          </p:txBody>
        </p:sp>
        <p:sp>
          <p:nvSpPr>
            <p:cNvPr id="49277" name="Oval 31">
              <a:extLst>
                <a:ext uri="{FF2B5EF4-FFF2-40B4-BE49-F238E27FC236}">
                  <a16:creationId xmlns:a16="http://schemas.microsoft.com/office/drawing/2014/main" id="{21C4F1ED-F50C-46DD-B1D5-61E7362E3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5" y="101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26</a:t>
              </a:r>
            </a:p>
          </p:txBody>
        </p:sp>
        <p:sp>
          <p:nvSpPr>
            <p:cNvPr id="49278" name="Oval 32">
              <a:extLst>
                <a:ext uri="{FF2B5EF4-FFF2-40B4-BE49-F238E27FC236}">
                  <a16:creationId xmlns:a16="http://schemas.microsoft.com/office/drawing/2014/main" id="{C819C10B-3584-40C3-B578-182499D05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9" y="271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38</a:t>
              </a:r>
            </a:p>
          </p:txBody>
        </p:sp>
        <p:sp>
          <p:nvSpPr>
            <p:cNvPr id="49279" name="Oval 33">
              <a:extLst>
                <a:ext uri="{FF2B5EF4-FFF2-40B4-BE49-F238E27FC236}">
                  <a16:creationId xmlns:a16="http://schemas.microsoft.com/office/drawing/2014/main" id="{80AB66B8-682E-4BBF-B001-FAAA702D1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149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49280" name="Oval 34">
              <a:extLst>
                <a:ext uri="{FF2B5EF4-FFF2-40B4-BE49-F238E27FC236}">
                  <a16:creationId xmlns:a16="http://schemas.microsoft.com/office/drawing/2014/main" id="{36864F35-E113-4473-A395-C1ABF3978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" y="48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</a:p>
          </p:txBody>
        </p:sp>
        <p:sp>
          <p:nvSpPr>
            <p:cNvPr id="49281" name="Oval 35">
              <a:extLst>
                <a:ext uri="{FF2B5EF4-FFF2-40B4-BE49-F238E27FC236}">
                  <a16:creationId xmlns:a16="http://schemas.microsoft.com/office/drawing/2014/main" id="{7077F496-0A4C-42AA-81B5-2A93B05DD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92"/>
              <a:ext cx="167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27</a:t>
              </a:r>
            </a:p>
          </p:txBody>
        </p:sp>
        <p:sp>
          <p:nvSpPr>
            <p:cNvPr id="49282" name="Oval 36">
              <a:extLst>
                <a:ext uri="{FF2B5EF4-FFF2-40B4-BE49-F238E27FC236}">
                  <a16:creationId xmlns:a16="http://schemas.microsoft.com/office/drawing/2014/main" id="{1791D9B6-4F83-4328-A56F-ED6B26D14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78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24</a:t>
              </a:r>
            </a:p>
          </p:txBody>
        </p:sp>
        <p:sp>
          <p:nvSpPr>
            <p:cNvPr id="49283" name="Oval 37">
              <a:extLst>
                <a:ext uri="{FF2B5EF4-FFF2-40B4-BE49-F238E27FC236}">
                  <a16:creationId xmlns:a16="http://schemas.microsoft.com/office/drawing/2014/main" id="{2E4D6AE1-BAEA-47DB-92E2-0076F53AA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86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9284" name="Oval 38">
              <a:extLst>
                <a:ext uri="{FF2B5EF4-FFF2-40B4-BE49-F238E27FC236}">
                  <a16:creationId xmlns:a16="http://schemas.microsoft.com/office/drawing/2014/main" id="{662FDB69-B3FB-4E2B-99DC-5490EE43D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86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28</a:t>
              </a:r>
            </a:p>
          </p:txBody>
        </p:sp>
        <p:sp>
          <p:nvSpPr>
            <p:cNvPr id="49285" name="Oval 39">
              <a:extLst>
                <a:ext uri="{FF2B5EF4-FFF2-40B4-BE49-F238E27FC236}">
                  <a16:creationId xmlns:a16="http://schemas.microsoft.com/office/drawing/2014/main" id="{0D391480-8E2E-4EE5-B9CF-62C0AAF30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1" y="172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22</a:t>
              </a:r>
            </a:p>
          </p:txBody>
        </p:sp>
        <p:sp>
          <p:nvSpPr>
            <p:cNvPr id="49286" name="Oval 40">
              <a:extLst>
                <a:ext uri="{FF2B5EF4-FFF2-40B4-BE49-F238E27FC236}">
                  <a16:creationId xmlns:a16="http://schemas.microsoft.com/office/drawing/2014/main" id="{3CBE0C68-9684-4040-B640-79DF06028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" y="180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49287" name="Oval 41">
              <a:extLst>
                <a:ext uri="{FF2B5EF4-FFF2-40B4-BE49-F238E27FC236}">
                  <a16:creationId xmlns:a16="http://schemas.microsoft.com/office/drawing/2014/main" id="{75C2B3EE-EFD2-479A-A178-322F62121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" y="267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42</a:t>
              </a:r>
            </a:p>
          </p:txBody>
        </p:sp>
        <p:sp>
          <p:nvSpPr>
            <p:cNvPr id="49288" name="Oval 42">
              <a:extLst>
                <a:ext uri="{FF2B5EF4-FFF2-40B4-BE49-F238E27FC236}">
                  <a16:creationId xmlns:a16="http://schemas.microsoft.com/office/drawing/2014/main" id="{10A1E9DF-B882-4A3D-AF66-A6E26E6E2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" y="295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16</a:t>
              </a:r>
            </a:p>
          </p:txBody>
        </p:sp>
        <p:sp>
          <p:nvSpPr>
            <p:cNvPr id="49289" name="Oval 43">
              <a:extLst>
                <a:ext uri="{FF2B5EF4-FFF2-40B4-BE49-F238E27FC236}">
                  <a16:creationId xmlns:a16="http://schemas.microsoft.com/office/drawing/2014/main" id="{306AE63D-11C5-4BC9-89CC-E2E131C8E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" y="318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9290" name="Oval 44">
              <a:extLst>
                <a:ext uri="{FF2B5EF4-FFF2-40B4-BE49-F238E27FC236}">
                  <a16:creationId xmlns:a16="http://schemas.microsoft.com/office/drawing/2014/main" id="{F083D7CD-C288-4CC1-B6AB-37BF12CAD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" y="318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49291" name="Oval 45">
              <a:extLst>
                <a:ext uri="{FF2B5EF4-FFF2-40B4-BE49-F238E27FC236}">
                  <a16:creationId xmlns:a16="http://schemas.microsoft.com/office/drawing/2014/main" id="{65924F7D-D506-41F6-949F-D23AC82E5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" y="392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49292" name="Oval 46">
              <a:extLst>
                <a:ext uri="{FF2B5EF4-FFF2-40B4-BE49-F238E27FC236}">
                  <a16:creationId xmlns:a16="http://schemas.microsoft.com/office/drawing/2014/main" id="{607AAA9B-3F0C-4666-BB3B-43A69DADF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" y="32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9293" name="Oval 47">
              <a:extLst>
                <a:ext uri="{FF2B5EF4-FFF2-40B4-BE49-F238E27FC236}">
                  <a16:creationId xmlns:a16="http://schemas.microsoft.com/office/drawing/2014/main" id="{76853CBF-7EBC-4CC3-8707-1657DF6FD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96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49294" name="Oval 48">
              <a:extLst>
                <a:ext uri="{FF2B5EF4-FFF2-40B4-BE49-F238E27FC236}">
                  <a16:creationId xmlns:a16="http://schemas.microsoft.com/office/drawing/2014/main" id="{86F6C500-F0FD-494B-9E40-92D54C301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134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9295" name="Oval 49">
              <a:extLst>
                <a:ext uri="{FF2B5EF4-FFF2-40B4-BE49-F238E27FC236}">
                  <a16:creationId xmlns:a16="http://schemas.microsoft.com/office/drawing/2014/main" id="{F53B7F8F-D82A-45BA-89C1-3A824F85A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3" y="104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32</a:t>
              </a:r>
            </a:p>
          </p:txBody>
        </p:sp>
        <p:sp>
          <p:nvSpPr>
            <p:cNvPr id="49296" name="Oval 50">
              <a:extLst>
                <a:ext uri="{FF2B5EF4-FFF2-40B4-BE49-F238E27FC236}">
                  <a16:creationId xmlns:a16="http://schemas.microsoft.com/office/drawing/2014/main" id="{F7332A90-402A-4CA8-AD73-6B53A3CE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180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9297" name="Oval 51">
              <a:extLst>
                <a:ext uri="{FF2B5EF4-FFF2-40B4-BE49-F238E27FC236}">
                  <a16:creationId xmlns:a16="http://schemas.microsoft.com/office/drawing/2014/main" id="{BA6BD23A-2776-4BCF-AE52-0E2E55F91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96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49298" name="Oval 52">
              <a:extLst>
                <a:ext uri="{FF2B5EF4-FFF2-40B4-BE49-F238E27FC236}">
                  <a16:creationId xmlns:a16="http://schemas.microsoft.com/office/drawing/2014/main" id="{3C528813-7F3F-4AB5-8832-489172EE9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3" y="70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37</a:t>
              </a:r>
            </a:p>
          </p:txBody>
        </p:sp>
        <p:sp>
          <p:nvSpPr>
            <p:cNvPr id="49299" name="Oval 53">
              <a:extLst>
                <a:ext uri="{FF2B5EF4-FFF2-40B4-BE49-F238E27FC236}">
                  <a16:creationId xmlns:a16="http://schemas.microsoft.com/office/drawing/2014/main" id="{653892EE-064D-4AB1-AA04-BA72B1C75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" y="55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31</a:t>
              </a:r>
            </a:p>
          </p:txBody>
        </p:sp>
        <p:sp>
          <p:nvSpPr>
            <p:cNvPr id="49300" name="Oval 54">
              <a:extLst>
                <a:ext uri="{FF2B5EF4-FFF2-40B4-BE49-F238E27FC236}">
                  <a16:creationId xmlns:a16="http://schemas.microsoft.com/office/drawing/2014/main" id="{1975789B-E1E2-4438-A756-F54C325B8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" y="341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9301" name="Oval 55">
              <a:extLst>
                <a:ext uri="{FF2B5EF4-FFF2-40B4-BE49-F238E27FC236}">
                  <a16:creationId xmlns:a16="http://schemas.microsoft.com/office/drawing/2014/main" id="{A7B847D6-06AA-47B5-A9D9-9FD030575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10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49302" name="Oval 56">
              <a:extLst>
                <a:ext uri="{FF2B5EF4-FFF2-40B4-BE49-F238E27FC236}">
                  <a16:creationId xmlns:a16="http://schemas.microsoft.com/office/drawing/2014/main" id="{EF811CB5-29E8-4BC3-9FE2-4C5377980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" y="142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49303" name="Oval 57">
              <a:extLst>
                <a:ext uri="{FF2B5EF4-FFF2-40B4-BE49-F238E27FC236}">
                  <a16:creationId xmlns:a16="http://schemas.microsoft.com/office/drawing/2014/main" id="{C76B40D9-8CB5-44AC-9BE3-84F365B80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" y="240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13</a:t>
              </a:r>
            </a:p>
          </p:txBody>
        </p:sp>
        <p:sp>
          <p:nvSpPr>
            <p:cNvPr id="49304" name="Oval 58">
              <a:extLst>
                <a:ext uri="{FF2B5EF4-FFF2-40B4-BE49-F238E27FC236}">
                  <a16:creationId xmlns:a16="http://schemas.microsoft.com/office/drawing/2014/main" id="{B23B80D9-CD58-4FEA-90EC-9124B97A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142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41</a:t>
              </a:r>
            </a:p>
          </p:txBody>
        </p:sp>
        <p:sp>
          <p:nvSpPr>
            <p:cNvPr id="49305" name="Oval 59">
              <a:extLst>
                <a:ext uri="{FF2B5EF4-FFF2-40B4-BE49-F238E27FC236}">
                  <a16:creationId xmlns:a16="http://schemas.microsoft.com/office/drawing/2014/main" id="{A6AC1862-D547-4193-8FA9-B01B8C155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33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9306" name="Oval 60">
              <a:extLst>
                <a:ext uri="{FF2B5EF4-FFF2-40B4-BE49-F238E27FC236}">
                  <a16:creationId xmlns:a16="http://schemas.microsoft.com/office/drawing/2014/main" id="{C7B1BB9E-BF0A-4F27-8098-D14D7689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32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</p:grpSp>
      <p:sp>
        <p:nvSpPr>
          <p:cNvPr id="49161" name="Line 74">
            <a:extLst>
              <a:ext uri="{FF2B5EF4-FFF2-40B4-BE49-F238E27FC236}">
                <a16:creationId xmlns:a16="http://schemas.microsoft.com/office/drawing/2014/main" id="{556EC7F9-DD22-4707-8A39-57DCB53A2F8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7988" y="2374900"/>
            <a:ext cx="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2" name="Line 76">
            <a:extLst>
              <a:ext uri="{FF2B5EF4-FFF2-40B4-BE49-F238E27FC236}">
                <a16:creationId xmlns:a16="http://schemas.microsoft.com/office/drawing/2014/main" id="{5CF1DD73-5ABE-4457-824B-65BF2515D2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5150" y="1365250"/>
            <a:ext cx="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3" name="Line 78">
            <a:extLst>
              <a:ext uri="{FF2B5EF4-FFF2-40B4-BE49-F238E27FC236}">
                <a16:creationId xmlns:a16="http://schemas.microsoft.com/office/drawing/2014/main" id="{0C701C71-0503-4D39-8640-898BAFEF0E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7738" y="752475"/>
            <a:ext cx="0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4" name="Line 82">
            <a:extLst>
              <a:ext uri="{FF2B5EF4-FFF2-40B4-BE49-F238E27FC236}">
                <a16:creationId xmlns:a16="http://schemas.microsoft.com/office/drawing/2014/main" id="{BA4059CE-4AB9-40CC-BF5B-72D58C27F6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9588" y="2555875"/>
            <a:ext cx="40005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5" name="Text Box 85">
            <a:extLst>
              <a:ext uri="{FF2B5EF4-FFF2-40B4-BE49-F238E27FC236}">
                <a16:creationId xmlns:a16="http://schemas.microsoft.com/office/drawing/2014/main" id="{B47CECB9-164A-49FE-9BD5-41FAEA4F6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-276225"/>
            <a:ext cx="67278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</a:p>
        </p:txBody>
      </p:sp>
      <p:sp>
        <p:nvSpPr>
          <p:cNvPr id="49166" name="Text Box 86">
            <a:extLst>
              <a:ext uri="{FF2B5EF4-FFF2-40B4-BE49-F238E27FC236}">
                <a16:creationId xmlns:a16="http://schemas.microsoft.com/office/drawing/2014/main" id="{8382D45A-D49E-4EE6-BDEE-3533D52E5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800" y="60325"/>
            <a:ext cx="28146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49167" name="Group 169">
            <a:extLst>
              <a:ext uri="{FF2B5EF4-FFF2-40B4-BE49-F238E27FC236}">
                <a16:creationId xmlns:a16="http://schemas.microsoft.com/office/drawing/2014/main" id="{82AB2AB5-1A77-46D0-B770-60B359871F57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477838"/>
            <a:ext cx="8212138" cy="5830887"/>
            <a:chOff x="304" y="301"/>
            <a:chExt cx="5173" cy="3673"/>
          </a:xfrm>
        </p:grpSpPr>
        <p:sp>
          <p:nvSpPr>
            <p:cNvPr id="49252" name="Line 114">
              <a:extLst>
                <a:ext uri="{FF2B5EF4-FFF2-40B4-BE49-F238E27FC236}">
                  <a16:creationId xmlns:a16="http://schemas.microsoft.com/office/drawing/2014/main" id="{C3A637DB-2532-44B0-B25C-8BAAC72FB0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4" y="2394"/>
              <a:ext cx="986" cy="76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53" name="Line 113">
              <a:extLst>
                <a:ext uri="{FF2B5EF4-FFF2-40B4-BE49-F238E27FC236}">
                  <a16:creationId xmlns:a16="http://schemas.microsoft.com/office/drawing/2014/main" id="{66FD26EF-1395-4566-8328-93C8950E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" y="1550"/>
              <a:ext cx="168" cy="114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54" name="Line 88">
              <a:extLst>
                <a:ext uri="{FF2B5EF4-FFF2-40B4-BE49-F238E27FC236}">
                  <a16:creationId xmlns:a16="http://schemas.microsoft.com/office/drawing/2014/main" id="{AB0CF73B-8F25-41CA-9850-EF0E3118B8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8" y="342"/>
              <a:ext cx="1154" cy="192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55" name="Line 89">
              <a:extLst>
                <a:ext uri="{FF2B5EF4-FFF2-40B4-BE49-F238E27FC236}">
                  <a16:creationId xmlns:a16="http://schemas.microsoft.com/office/drawing/2014/main" id="{830954DA-558D-4F48-A420-36319FA87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2" y="922"/>
              <a:ext cx="500" cy="104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9256" name="AutoShape 96">
              <a:extLst>
                <a:ext uri="{FF2B5EF4-FFF2-40B4-BE49-F238E27FC236}">
                  <a16:creationId xmlns:a16="http://schemas.microsoft.com/office/drawing/2014/main" id="{073B94F0-71AC-43C8-BA7A-E8E0A556F1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>
              <a:off x="3455" y="118"/>
              <a:ext cx="317" cy="684"/>
            </a:xfrm>
            <a:prstGeom prst="curvedConnector2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257" name="Line 106">
              <a:extLst>
                <a:ext uri="{FF2B5EF4-FFF2-40B4-BE49-F238E27FC236}">
                  <a16:creationId xmlns:a16="http://schemas.microsoft.com/office/drawing/2014/main" id="{E79A1070-B713-4514-B581-14B7D0745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1" y="1876"/>
              <a:ext cx="336" cy="228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58" name="Line 107">
              <a:extLst>
                <a:ext uri="{FF2B5EF4-FFF2-40B4-BE49-F238E27FC236}">
                  <a16:creationId xmlns:a16="http://schemas.microsoft.com/office/drawing/2014/main" id="{954B69FD-364B-4C6D-8804-5D77A0827E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1648"/>
              <a:ext cx="667" cy="76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59" name="Line 108">
              <a:extLst>
                <a:ext uri="{FF2B5EF4-FFF2-40B4-BE49-F238E27FC236}">
                  <a16:creationId xmlns:a16="http://schemas.microsoft.com/office/drawing/2014/main" id="{1F14339E-5760-4617-AAE5-6D306560D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6" y="2736"/>
              <a:ext cx="663" cy="5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60" name="Line 109">
              <a:extLst>
                <a:ext uri="{FF2B5EF4-FFF2-40B4-BE49-F238E27FC236}">
                  <a16:creationId xmlns:a16="http://schemas.microsoft.com/office/drawing/2014/main" id="{63C37DCF-7978-476F-A843-E4B68CB1CE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09" y="2864"/>
              <a:ext cx="84" cy="608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61" name="Line 110">
              <a:extLst>
                <a:ext uri="{FF2B5EF4-FFF2-40B4-BE49-F238E27FC236}">
                  <a16:creationId xmlns:a16="http://schemas.microsoft.com/office/drawing/2014/main" id="{80328F81-7D9F-4D16-9F89-4057F3CE7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0" y="3226"/>
              <a:ext cx="657" cy="672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9262" name="AutoShape 111">
              <a:extLst>
                <a:ext uri="{FF2B5EF4-FFF2-40B4-BE49-F238E27FC236}">
                  <a16:creationId xmlns:a16="http://schemas.microsoft.com/office/drawing/2014/main" id="{3EDCEC60-A19D-488A-A9DB-0B20836170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>
              <a:off x="3644" y="2743"/>
              <a:ext cx="318" cy="424"/>
            </a:xfrm>
            <a:prstGeom prst="curvedConnector3">
              <a:avLst>
                <a:gd name="adj1" fmla="val 152199"/>
              </a:avLst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263" name="Line 112">
              <a:extLst>
                <a:ext uri="{FF2B5EF4-FFF2-40B4-BE49-F238E27FC236}">
                  <a16:creationId xmlns:a16="http://schemas.microsoft.com/office/drawing/2014/main" id="{EE652339-FEB2-4A7B-99F4-B6957C56A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5" y="3503"/>
              <a:ext cx="1202" cy="471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9264" name="AutoShape 115">
              <a:extLst>
                <a:ext uri="{FF2B5EF4-FFF2-40B4-BE49-F238E27FC236}">
                  <a16:creationId xmlns:a16="http://schemas.microsoft.com/office/drawing/2014/main" id="{E711B034-CE38-4D8B-B878-4930729E15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1076" y="1498"/>
              <a:ext cx="282" cy="277"/>
            </a:xfrm>
            <a:prstGeom prst="curvedConnector3">
              <a:avLst>
                <a:gd name="adj1" fmla="val 158866"/>
              </a:avLst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168" name="Text Box 120">
            <a:extLst>
              <a:ext uri="{FF2B5EF4-FFF2-40B4-BE49-F238E27FC236}">
                <a16:creationId xmlns:a16="http://schemas.microsoft.com/office/drawing/2014/main" id="{5E579913-50C6-40A5-BD80-E4A11359A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3" y="5930900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9169" name="Group 168">
            <a:extLst>
              <a:ext uri="{FF2B5EF4-FFF2-40B4-BE49-F238E27FC236}">
                <a16:creationId xmlns:a16="http://schemas.microsoft.com/office/drawing/2014/main" id="{4B37014B-265A-4E7B-90CA-F914BD472552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511175"/>
            <a:ext cx="8610600" cy="5962650"/>
            <a:chOff x="221" y="322"/>
            <a:chExt cx="5424" cy="3756"/>
          </a:xfrm>
        </p:grpSpPr>
        <p:sp>
          <p:nvSpPr>
            <p:cNvPr id="49177" name="Line 2">
              <a:extLst>
                <a:ext uri="{FF2B5EF4-FFF2-40B4-BE49-F238E27FC236}">
                  <a16:creationId xmlns:a16="http://schemas.microsoft.com/office/drawing/2014/main" id="{2CBFAFDD-874C-4CC2-B739-95D49A061B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2" y="1838"/>
              <a:ext cx="363" cy="5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8" name="Line 5">
              <a:extLst>
                <a:ext uri="{FF2B5EF4-FFF2-40B4-BE49-F238E27FC236}">
                  <a16:creationId xmlns:a16="http://schemas.microsoft.com/office/drawing/2014/main" id="{B6751B66-33FD-4EF3-99EC-D906B0437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7" y="2184"/>
              <a:ext cx="402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Line 6">
              <a:extLst>
                <a:ext uri="{FF2B5EF4-FFF2-40B4-BE49-F238E27FC236}">
                  <a16:creationId xmlns:a16="http://schemas.microsoft.com/office/drawing/2014/main" id="{31B4E17B-2644-4D2A-84B9-CC54BA656E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9" y="2505"/>
              <a:ext cx="0" cy="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0" name="Line 7">
              <a:extLst>
                <a:ext uri="{FF2B5EF4-FFF2-40B4-BE49-F238E27FC236}">
                  <a16:creationId xmlns:a16="http://schemas.microsoft.com/office/drawing/2014/main" id="{4C0345B6-4E67-435D-A177-3E13027BD0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9" y="1952"/>
              <a:ext cx="120" cy="5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1" name="Line 9">
              <a:extLst>
                <a:ext uri="{FF2B5EF4-FFF2-40B4-BE49-F238E27FC236}">
                  <a16:creationId xmlns:a16="http://schemas.microsoft.com/office/drawing/2014/main" id="{9B17AA48-88A8-4CF5-BF8E-66A660F8B0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39" y="556"/>
              <a:ext cx="324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2" name="Line 10">
              <a:extLst>
                <a:ext uri="{FF2B5EF4-FFF2-40B4-BE49-F238E27FC236}">
                  <a16:creationId xmlns:a16="http://schemas.microsoft.com/office/drawing/2014/main" id="{29BA7C30-DA95-4A88-9890-570507945C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13" y="1116"/>
              <a:ext cx="332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3" name="Line 11">
              <a:extLst>
                <a:ext uri="{FF2B5EF4-FFF2-40B4-BE49-F238E27FC236}">
                  <a16:creationId xmlns:a16="http://schemas.microsoft.com/office/drawing/2014/main" id="{EA5EB068-3E3F-4C2E-B8BD-938CC49E7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7" y="936"/>
              <a:ext cx="6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4" name="Line 12">
              <a:extLst>
                <a:ext uri="{FF2B5EF4-FFF2-40B4-BE49-F238E27FC236}">
                  <a16:creationId xmlns:a16="http://schemas.microsoft.com/office/drawing/2014/main" id="{9E52966A-4D50-446B-83BF-A1AA65796F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04" y="964"/>
              <a:ext cx="544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5" name="Line 14">
              <a:extLst>
                <a:ext uri="{FF2B5EF4-FFF2-40B4-BE49-F238E27FC236}">
                  <a16:creationId xmlns:a16="http://schemas.microsoft.com/office/drawing/2014/main" id="{57E912EB-97AC-4178-A982-B098992470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20" y="364"/>
              <a:ext cx="468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6" name="Line 15">
              <a:extLst>
                <a:ext uri="{FF2B5EF4-FFF2-40B4-BE49-F238E27FC236}">
                  <a16:creationId xmlns:a16="http://schemas.microsoft.com/office/drawing/2014/main" id="{BD7B33FD-6CD1-416E-AE6C-A98230DFB0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6" y="1040"/>
              <a:ext cx="0" cy="5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7" name="Line 16">
              <a:extLst>
                <a:ext uri="{FF2B5EF4-FFF2-40B4-BE49-F238E27FC236}">
                  <a16:creationId xmlns:a16="http://schemas.microsoft.com/office/drawing/2014/main" id="{A7D94CBE-C223-42EA-B510-363DB2E0D1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72" y="2665"/>
              <a:ext cx="460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8" name="Line 17">
              <a:extLst>
                <a:ext uri="{FF2B5EF4-FFF2-40B4-BE49-F238E27FC236}">
                  <a16:creationId xmlns:a16="http://schemas.microsoft.com/office/drawing/2014/main" id="{1C39C4ED-B000-4794-955E-56DD771DCF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7" y="2180"/>
              <a:ext cx="420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9" name="Line 18">
              <a:extLst>
                <a:ext uri="{FF2B5EF4-FFF2-40B4-BE49-F238E27FC236}">
                  <a16:creationId xmlns:a16="http://schemas.microsoft.com/office/drawing/2014/main" id="{5B75A5EE-9430-4226-8DCA-456D62AC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0" y="3232"/>
              <a:ext cx="495" cy="2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0" name="Line 61">
              <a:extLst>
                <a:ext uri="{FF2B5EF4-FFF2-40B4-BE49-F238E27FC236}">
                  <a16:creationId xmlns:a16="http://schemas.microsoft.com/office/drawing/2014/main" id="{A879145F-010D-4542-8045-9C8631C571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7" y="3252"/>
              <a:ext cx="0" cy="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1" name="Line 62">
              <a:extLst>
                <a:ext uri="{FF2B5EF4-FFF2-40B4-BE49-F238E27FC236}">
                  <a16:creationId xmlns:a16="http://schemas.microsoft.com/office/drawing/2014/main" id="{8B3A52C3-CDCC-48EC-9572-F843316611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16" y="2896"/>
              <a:ext cx="340" cy="1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2" name="Line 63">
              <a:extLst>
                <a:ext uri="{FF2B5EF4-FFF2-40B4-BE49-F238E27FC236}">
                  <a16:creationId xmlns:a16="http://schemas.microsoft.com/office/drawing/2014/main" id="{7AEA932B-9B40-49F1-893F-DA6236D00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2864"/>
              <a:ext cx="376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3" name="Line 64">
              <a:extLst>
                <a:ext uri="{FF2B5EF4-FFF2-40B4-BE49-F238E27FC236}">
                  <a16:creationId xmlns:a16="http://schemas.microsoft.com/office/drawing/2014/main" id="{FF0868D9-5D2B-4ED3-B130-13FCB0ED44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5" y="3252"/>
              <a:ext cx="5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4" name="Line 65">
              <a:extLst>
                <a:ext uri="{FF2B5EF4-FFF2-40B4-BE49-F238E27FC236}">
                  <a16:creationId xmlns:a16="http://schemas.microsoft.com/office/drawing/2014/main" id="{E409ACA2-5DF0-4253-93B7-F0B73CF10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1" y="3320"/>
              <a:ext cx="0" cy="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5" name="Line 66">
              <a:extLst>
                <a:ext uri="{FF2B5EF4-FFF2-40B4-BE49-F238E27FC236}">
                  <a16:creationId xmlns:a16="http://schemas.microsoft.com/office/drawing/2014/main" id="{3B52582E-8645-43D4-B9CD-D2072C047A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0" y="3168"/>
              <a:ext cx="6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6" name="Line 67">
              <a:extLst>
                <a:ext uri="{FF2B5EF4-FFF2-40B4-BE49-F238E27FC236}">
                  <a16:creationId xmlns:a16="http://schemas.microsoft.com/office/drawing/2014/main" id="{689DF5E3-FFF7-4604-BE0E-FC81D7EF2B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95" y="2750"/>
              <a:ext cx="102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7" name="Line 68">
              <a:extLst>
                <a:ext uri="{FF2B5EF4-FFF2-40B4-BE49-F238E27FC236}">
                  <a16:creationId xmlns:a16="http://schemas.microsoft.com/office/drawing/2014/main" id="{C7C7C01F-8B08-40F7-AC8E-EF6C5D3F9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6" y="2484"/>
              <a:ext cx="327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8" name="Line 69">
              <a:extLst>
                <a:ext uri="{FF2B5EF4-FFF2-40B4-BE49-F238E27FC236}">
                  <a16:creationId xmlns:a16="http://schemas.microsoft.com/office/drawing/2014/main" id="{A5B8587A-CE85-433A-9F5B-26FBED9B1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1" y="2484"/>
              <a:ext cx="252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9" name="Line 70">
              <a:extLst>
                <a:ext uri="{FF2B5EF4-FFF2-40B4-BE49-F238E27FC236}">
                  <a16:creationId xmlns:a16="http://schemas.microsoft.com/office/drawing/2014/main" id="{91DE49AA-25FF-43F7-AB90-0EB49F4B7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2184"/>
              <a:ext cx="376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0" name="Line 71">
              <a:extLst>
                <a:ext uri="{FF2B5EF4-FFF2-40B4-BE49-F238E27FC236}">
                  <a16:creationId xmlns:a16="http://schemas.microsoft.com/office/drawing/2014/main" id="{AB3DF293-2D10-47C8-92D4-871C8FE669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8" y="1648"/>
              <a:ext cx="102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1" name="Line 72">
              <a:extLst>
                <a:ext uri="{FF2B5EF4-FFF2-40B4-BE49-F238E27FC236}">
                  <a16:creationId xmlns:a16="http://schemas.microsoft.com/office/drawing/2014/main" id="{1919DF63-87C2-4144-9794-F199A1CA0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" y="1572"/>
              <a:ext cx="6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2" name="Line 73">
              <a:extLst>
                <a:ext uri="{FF2B5EF4-FFF2-40B4-BE49-F238E27FC236}">
                  <a16:creationId xmlns:a16="http://schemas.microsoft.com/office/drawing/2014/main" id="{D5D264E1-93AD-44F4-BE77-D45FED4D5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1" y="1424"/>
              <a:ext cx="552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3" name="Line 75">
              <a:extLst>
                <a:ext uri="{FF2B5EF4-FFF2-40B4-BE49-F238E27FC236}">
                  <a16:creationId xmlns:a16="http://schemas.microsoft.com/office/drawing/2014/main" id="{154FAB99-58C0-4BE2-8A3C-C3C76BDC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57" y="1116"/>
              <a:ext cx="0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4" name="Line 77">
              <a:extLst>
                <a:ext uri="{FF2B5EF4-FFF2-40B4-BE49-F238E27FC236}">
                  <a16:creationId xmlns:a16="http://schemas.microsoft.com/office/drawing/2014/main" id="{D1E6433E-A559-4F44-8CB6-06A965C846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56" y="632"/>
              <a:ext cx="297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5" name="Line 79">
              <a:extLst>
                <a:ext uri="{FF2B5EF4-FFF2-40B4-BE49-F238E27FC236}">
                  <a16:creationId xmlns:a16="http://schemas.microsoft.com/office/drawing/2014/main" id="{B3475155-642D-4CF0-ADAC-C1257DF6C2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45" y="964"/>
              <a:ext cx="168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6" name="Line 80">
              <a:extLst>
                <a:ext uri="{FF2B5EF4-FFF2-40B4-BE49-F238E27FC236}">
                  <a16:creationId xmlns:a16="http://schemas.microsoft.com/office/drawing/2014/main" id="{75DD032D-B212-4ED1-A500-64BCA76CFE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7" y="860"/>
              <a:ext cx="252" cy="1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7" name="Line 81">
              <a:extLst>
                <a:ext uri="{FF2B5EF4-FFF2-40B4-BE49-F238E27FC236}">
                  <a16:creationId xmlns:a16="http://schemas.microsoft.com/office/drawing/2014/main" id="{AEBCC665-B69E-46C2-BBBD-A1B6BB999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9" y="1306"/>
              <a:ext cx="390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8" name="Line 83">
              <a:extLst>
                <a:ext uri="{FF2B5EF4-FFF2-40B4-BE49-F238E27FC236}">
                  <a16:creationId xmlns:a16="http://schemas.microsoft.com/office/drawing/2014/main" id="{C5EE3D2F-BB10-419B-A6AF-C0B634B42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9" y="3092"/>
              <a:ext cx="0" cy="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9" name="Line 84">
              <a:extLst>
                <a:ext uri="{FF2B5EF4-FFF2-40B4-BE49-F238E27FC236}">
                  <a16:creationId xmlns:a16="http://schemas.microsoft.com/office/drawing/2014/main" id="{60C724E2-9043-4D3E-ACEE-3AD461C43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5" y="1610"/>
              <a:ext cx="836" cy="1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10" name="Oval 126">
              <a:extLst>
                <a:ext uri="{FF2B5EF4-FFF2-40B4-BE49-F238E27FC236}">
                  <a16:creationId xmlns:a16="http://schemas.microsoft.com/office/drawing/2014/main" id="{694BCDB7-3A82-4CD7-8FA5-5482BA914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" y="385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9211" name="Oval 127">
              <a:extLst>
                <a:ext uri="{FF2B5EF4-FFF2-40B4-BE49-F238E27FC236}">
                  <a16:creationId xmlns:a16="http://schemas.microsoft.com/office/drawing/2014/main" id="{D6B35A0F-33AE-436F-94E4-B404B2385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" y="310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9212" name="Oval 128">
              <a:extLst>
                <a:ext uri="{FF2B5EF4-FFF2-40B4-BE49-F238E27FC236}">
                  <a16:creationId xmlns:a16="http://schemas.microsoft.com/office/drawing/2014/main" id="{8AB51984-F5C6-44E6-AFFB-DD869F5B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278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</a:p>
          </p:txBody>
        </p:sp>
        <p:sp>
          <p:nvSpPr>
            <p:cNvPr id="49213" name="Oval 129">
              <a:extLst>
                <a:ext uri="{FF2B5EF4-FFF2-40B4-BE49-F238E27FC236}">
                  <a16:creationId xmlns:a16="http://schemas.microsoft.com/office/drawing/2014/main" id="{371A4EF9-22E3-452C-8026-2F3838080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" y="310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</a:p>
          </p:txBody>
        </p:sp>
        <p:sp>
          <p:nvSpPr>
            <p:cNvPr id="49214" name="Oval 130">
              <a:extLst>
                <a:ext uri="{FF2B5EF4-FFF2-40B4-BE49-F238E27FC236}">
                  <a16:creationId xmlns:a16="http://schemas.microsoft.com/office/drawing/2014/main" id="{C87FFF48-4D6D-4981-8F96-0A857CBB9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240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35</a:t>
              </a:r>
            </a:p>
          </p:txBody>
        </p:sp>
        <p:sp>
          <p:nvSpPr>
            <p:cNvPr id="49215" name="Oval 131">
              <a:extLst>
                <a:ext uri="{FF2B5EF4-FFF2-40B4-BE49-F238E27FC236}">
                  <a16:creationId xmlns:a16="http://schemas.microsoft.com/office/drawing/2014/main" id="{F5E49F49-A014-4875-AD2C-2A88FB7B0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7" y="210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9216" name="Oval 132">
              <a:extLst>
                <a:ext uri="{FF2B5EF4-FFF2-40B4-BE49-F238E27FC236}">
                  <a16:creationId xmlns:a16="http://schemas.microsoft.com/office/drawing/2014/main" id="{B66B88C5-B1B4-4205-AABE-4DF7AEA64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256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19</a:t>
              </a:r>
            </a:p>
          </p:txBody>
        </p:sp>
        <p:sp>
          <p:nvSpPr>
            <p:cNvPr id="49217" name="Oval 133">
              <a:extLst>
                <a:ext uri="{FF2B5EF4-FFF2-40B4-BE49-F238E27FC236}">
                  <a16:creationId xmlns:a16="http://schemas.microsoft.com/office/drawing/2014/main" id="{A76F4D0E-C7E2-40AF-A6E2-1DD232AFB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4" y="202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29</a:t>
              </a:r>
            </a:p>
          </p:txBody>
        </p:sp>
        <p:sp>
          <p:nvSpPr>
            <p:cNvPr id="49218" name="Oval 134">
              <a:extLst>
                <a:ext uri="{FF2B5EF4-FFF2-40B4-BE49-F238E27FC236}">
                  <a16:creationId xmlns:a16="http://schemas.microsoft.com/office/drawing/2014/main" id="{E9C27DB7-B1A7-4374-B43E-37E2F7E36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149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9219" name="Oval 135">
              <a:extLst>
                <a:ext uri="{FF2B5EF4-FFF2-40B4-BE49-F238E27FC236}">
                  <a16:creationId xmlns:a16="http://schemas.microsoft.com/office/drawing/2014/main" id="{A69486B4-D3AE-4EA7-B831-B32C960E1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3" y="149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33</a:t>
              </a:r>
            </a:p>
          </p:txBody>
        </p:sp>
        <p:sp>
          <p:nvSpPr>
            <p:cNvPr id="49220" name="Oval 136">
              <a:extLst>
                <a:ext uri="{FF2B5EF4-FFF2-40B4-BE49-F238E27FC236}">
                  <a16:creationId xmlns:a16="http://schemas.microsoft.com/office/drawing/2014/main" id="{1EBB8709-39CC-43A7-86E3-F92D68D23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63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34</a:t>
              </a:r>
            </a:p>
          </p:txBody>
        </p:sp>
        <p:sp>
          <p:nvSpPr>
            <p:cNvPr id="49221" name="Oval 137">
              <a:extLst>
                <a:ext uri="{FF2B5EF4-FFF2-40B4-BE49-F238E27FC236}">
                  <a16:creationId xmlns:a16="http://schemas.microsoft.com/office/drawing/2014/main" id="{4CB19252-2A84-4AAF-A19D-A09D4CE5A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5" y="348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39</a:t>
              </a:r>
            </a:p>
          </p:txBody>
        </p:sp>
        <p:sp>
          <p:nvSpPr>
            <p:cNvPr id="49222" name="Oval 138">
              <a:extLst>
                <a:ext uri="{FF2B5EF4-FFF2-40B4-BE49-F238E27FC236}">
                  <a16:creationId xmlns:a16="http://schemas.microsoft.com/office/drawing/2014/main" id="{07C0BDFA-DE6A-4555-B11F-8AABFC097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5" y="101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26</a:t>
              </a:r>
            </a:p>
          </p:txBody>
        </p:sp>
        <p:sp>
          <p:nvSpPr>
            <p:cNvPr id="49223" name="Oval 139">
              <a:extLst>
                <a:ext uri="{FF2B5EF4-FFF2-40B4-BE49-F238E27FC236}">
                  <a16:creationId xmlns:a16="http://schemas.microsoft.com/office/drawing/2014/main" id="{CB8B12DD-F073-46B1-88AB-027B3EF68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9" y="271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38</a:t>
              </a:r>
            </a:p>
          </p:txBody>
        </p:sp>
        <p:sp>
          <p:nvSpPr>
            <p:cNvPr id="49224" name="Oval 140">
              <a:extLst>
                <a:ext uri="{FF2B5EF4-FFF2-40B4-BE49-F238E27FC236}">
                  <a16:creationId xmlns:a16="http://schemas.microsoft.com/office/drawing/2014/main" id="{93F21734-997C-42B7-8D71-9344EBC80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149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49225" name="Oval 141">
              <a:extLst>
                <a:ext uri="{FF2B5EF4-FFF2-40B4-BE49-F238E27FC236}">
                  <a16:creationId xmlns:a16="http://schemas.microsoft.com/office/drawing/2014/main" id="{8F03E573-99EA-4F26-91FC-A906414B9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" y="48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</a:p>
          </p:txBody>
        </p:sp>
        <p:sp>
          <p:nvSpPr>
            <p:cNvPr id="49226" name="Oval 142">
              <a:extLst>
                <a:ext uri="{FF2B5EF4-FFF2-40B4-BE49-F238E27FC236}">
                  <a16:creationId xmlns:a16="http://schemas.microsoft.com/office/drawing/2014/main" id="{E4F6167B-697B-446C-8038-06E6EEE7D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92"/>
              <a:ext cx="167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27</a:t>
              </a:r>
            </a:p>
          </p:txBody>
        </p:sp>
        <p:sp>
          <p:nvSpPr>
            <p:cNvPr id="49227" name="Oval 143">
              <a:extLst>
                <a:ext uri="{FF2B5EF4-FFF2-40B4-BE49-F238E27FC236}">
                  <a16:creationId xmlns:a16="http://schemas.microsoft.com/office/drawing/2014/main" id="{31628A64-0093-4B44-82C4-FC3A58149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78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24</a:t>
              </a:r>
            </a:p>
          </p:txBody>
        </p:sp>
        <p:sp>
          <p:nvSpPr>
            <p:cNvPr id="49228" name="Oval 144">
              <a:extLst>
                <a:ext uri="{FF2B5EF4-FFF2-40B4-BE49-F238E27FC236}">
                  <a16:creationId xmlns:a16="http://schemas.microsoft.com/office/drawing/2014/main" id="{3EB2D13C-FC63-4FD0-AB47-FDAE20533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86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9229" name="Oval 145">
              <a:extLst>
                <a:ext uri="{FF2B5EF4-FFF2-40B4-BE49-F238E27FC236}">
                  <a16:creationId xmlns:a16="http://schemas.microsoft.com/office/drawing/2014/main" id="{4D34AA4B-AD04-4EF6-90BC-9F4E7DB12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86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28</a:t>
              </a:r>
            </a:p>
          </p:txBody>
        </p:sp>
        <p:sp>
          <p:nvSpPr>
            <p:cNvPr id="49230" name="Oval 146">
              <a:extLst>
                <a:ext uri="{FF2B5EF4-FFF2-40B4-BE49-F238E27FC236}">
                  <a16:creationId xmlns:a16="http://schemas.microsoft.com/office/drawing/2014/main" id="{EDF4CE95-7F78-46EE-A07A-8A9B3F950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1" y="172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22</a:t>
              </a:r>
            </a:p>
          </p:txBody>
        </p:sp>
        <p:sp>
          <p:nvSpPr>
            <p:cNvPr id="49231" name="Oval 147">
              <a:extLst>
                <a:ext uri="{FF2B5EF4-FFF2-40B4-BE49-F238E27FC236}">
                  <a16:creationId xmlns:a16="http://schemas.microsoft.com/office/drawing/2014/main" id="{574FEDBB-C78E-4DF8-8922-1E650FD8C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" y="180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49232" name="Oval 148">
              <a:extLst>
                <a:ext uri="{FF2B5EF4-FFF2-40B4-BE49-F238E27FC236}">
                  <a16:creationId xmlns:a16="http://schemas.microsoft.com/office/drawing/2014/main" id="{7D6B0E53-74A3-47B6-B895-3F39C8C5E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" y="267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42</a:t>
              </a:r>
            </a:p>
          </p:txBody>
        </p:sp>
        <p:sp>
          <p:nvSpPr>
            <p:cNvPr id="49233" name="Oval 149">
              <a:extLst>
                <a:ext uri="{FF2B5EF4-FFF2-40B4-BE49-F238E27FC236}">
                  <a16:creationId xmlns:a16="http://schemas.microsoft.com/office/drawing/2014/main" id="{6070CC0F-6C5D-40AA-A062-93112DA81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" y="295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16</a:t>
              </a:r>
            </a:p>
          </p:txBody>
        </p:sp>
        <p:sp>
          <p:nvSpPr>
            <p:cNvPr id="49234" name="Oval 150">
              <a:extLst>
                <a:ext uri="{FF2B5EF4-FFF2-40B4-BE49-F238E27FC236}">
                  <a16:creationId xmlns:a16="http://schemas.microsoft.com/office/drawing/2014/main" id="{2310CD20-7F51-42D1-B408-8586E0A3E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" y="318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9235" name="Oval 151">
              <a:extLst>
                <a:ext uri="{FF2B5EF4-FFF2-40B4-BE49-F238E27FC236}">
                  <a16:creationId xmlns:a16="http://schemas.microsoft.com/office/drawing/2014/main" id="{F6482D71-DFFD-47E3-A72D-08F99630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" y="318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49236" name="Oval 152">
              <a:extLst>
                <a:ext uri="{FF2B5EF4-FFF2-40B4-BE49-F238E27FC236}">
                  <a16:creationId xmlns:a16="http://schemas.microsoft.com/office/drawing/2014/main" id="{C3FC2E10-714C-4961-A3E6-80B794D39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" y="392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49237" name="Oval 153">
              <a:extLst>
                <a:ext uri="{FF2B5EF4-FFF2-40B4-BE49-F238E27FC236}">
                  <a16:creationId xmlns:a16="http://schemas.microsoft.com/office/drawing/2014/main" id="{136B4AB9-7475-4E88-B41C-F65396107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" y="32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9238" name="Oval 154">
              <a:extLst>
                <a:ext uri="{FF2B5EF4-FFF2-40B4-BE49-F238E27FC236}">
                  <a16:creationId xmlns:a16="http://schemas.microsoft.com/office/drawing/2014/main" id="{F296A990-3AF3-4738-8C6A-9C6AFF067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96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49239" name="Oval 155">
              <a:extLst>
                <a:ext uri="{FF2B5EF4-FFF2-40B4-BE49-F238E27FC236}">
                  <a16:creationId xmlns:a16="http://schemas.microsoft.com/office/drawing/2014/main" id="{B63DAB23-8655-4A3A-96F1-94C2ED0DE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134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9240" name="Oval 156">
              <a:extLst>
                <a:ext uri="{FF2B5EF4-FFF2-40B4-BE49-F238E27FC236}">
                  <a16:creationId xmlns:a16="http://schemas.microsoft.com/office/drawing/2014/main" id="{59886548-930D-4B07-A3B5-2C17988D0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3" y="104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32</a:t>
              </a:r>
            </a:p>
          </p:txBody>
        </p:sp>
        <p:sp>
          <p:nvSpPr>
            <p:cNvPr id="49241" name="Oval 157">
              <a:extLst>
                <a:ext uri="{FF2B5EF4-FFF2-40B4-BE49-F238E27FC236}">
                  <a16:creationId xmlns:a16="http://schemas.microsoft.com/office/drawing/2014/main" id="{9E6A9A27-C4D1-4453-BC50-728138256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180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9242" name="Oval 158">
              <a:extLst>
                <a:ext uri="{FF2B5EF4-FFF2-40B4-BE49-F238E27FC236}">
                  <a16:creationId xmlns:a16="http://schemas.microsoft.com/office/drawing/2014/main" id="{8562E20D-6C3D-44B2-AD45-94F32C7E3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96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49243" name="Oval 159">
              <a:extLst>
                <a:ext uri="{FF2B5EF4-FFF2-40B4-BE49-F238E27FC236}">
                  <a16:creationId xmlns:a16="http://schemas.microsoft.com/office/drawing/2014/main" id="{2413614A-25A6-4541-81C2-1526613DD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3" y="70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37</a:t>
              </a:r>
            </a:p>
          </p:txBody>
        </p:sp>
        <p:sp>
          <p:nvSpPr>
            <p:cNvPr id="49244" name="Oval 160">
              <a:extLst>
                <a:ext uri="{FF2B5EF4-FFF2-40B4-BE49-F238E27FC236}">
                  <a16:creationId xmlns:a16="http://schemas.microsoft.com/office/drawing/2014/main" id="{52DD8E3C-9415-4BD9-AF39-75837161A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" y="556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31</a:t>
              </a:r>
            </a:p>
          </p:txBody>
        </p:sp>
        <p:sp>
          <p:nvSpPr>
            <p:cNvPr id="49245" name="Oval 161">
              <a:extLst>
                <a:ext uri="{FF2B5EF4-FFF2-40B4-BE49-F238E27FC236}">
                  <a16:creationId xmlns:a16="http://schemas.microsoft.com/office/drawing/2014/main" id="{0BF320C5-F3CC-43B9-87D7-9C4F81CF5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" y="341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9246" name="Oval 162">
              <a:extLst>
                <a:ext uri="{FF2B5EF4-FFF2-40B4-BE49-F238E27FC236}">
                  <a16:creationId xmlns:a16="http://schemas.microsoft.com/office/drawing/2014/main" id="{9E4F7160-5274-4C60-A62F-C4F8E7819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104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49247" name="Oval 163">
              <a:extLst>
                <a:ext uri="{FF2B5EF4-FFF2-40B4-BE49-F238E27FC236}">
                  <a16:creationId xmlns:a16="http://schemas.microsoft.com/office/drawing/2014/main" id="{EF5331F7-EB66-474D-9998-C5A0C811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" y="142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49248" name="Oval 164">
              <a:extLst>
                <a:ext uri="{FF2B5EF4-FFF2-40B4-BE49-F238E27FC236}">
                  <a16:creationId xmlns:a16="http://schemas.microsoft.com/office/drawing/2014/main" id="{5677F8AD-F3FC-4C3D-8F5B-6B5FC4358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" y="2408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13</a:t>
              </a:r>
            </a:p>
          </p:txBody>
        </p:sp>
        <p:sp>
          <p:nvSpPr>
            <p:cNvPr id="49249" name="Oval 165">
              <a:extLst>
                <a:ext uri="{FF2B5EF4-FFF2-40B4-BE49-F238E27FC236}">
                  <a16:creationId xmlns:a16="http://schemas.microsoft.com/office/drawing/2014/main" id="{2C3C8D3C-EC1F-4702-BD69-BDA7C5B4E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1420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41</a:t>
              </a:r>
            </a:p>
          </p:txBody>
        </p:sp>
        <p:sp>
          <p:nvSpPr>
            <p:cNvPr id="49250" name="Oval 166">
              <a:extLst>
                <a:ext uri="{FF2B5EF4-FFF2-40B4-BE49-F238E27FC236}">
                  <a16:creationId xmlns:a16="http://schemas.microsoft.com/office/drawing/2014/main" id="{172B5BCE-1FE0-41FC-94FF-82B0B359A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33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9251" name="Oval 167">
              <a:extLst>
                <a:ext uri="{FF2B5EF4-FFF2-40B4-BE49-F238E27FC236}">
                  <a16:creationId xmlns:a16="http://schemas.microsoft.com/office/drawing/2014/main" id="{D73CCFD9-8881-4B14-B3C0-8983D1334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322"/>
              <a:ext cx="168" cy="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</p:grpSp>
      <p:sp>
        <p:nvSpPr>
          <p:cNvPr id="49170" name="Text Box 173">
            <a:extLst>
              <a:ext uri="{FF2B5EF4-FFF2-40B4-BE49-F238E27FC236}">
                <a16:creationId xmlns:a16="http://schemas.microsoft.com/office/drawing/2014/main" id="{1D8A9B45-3978-4FC3-BB3F-A7030B99B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238" y="60325"/>
            <a:ext cx="7810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Match Odd Degree Nodes in Cheapest Way – Matching Problem</a:t>
            </a:r>
          </a:p>
        </p:txBody>
      </p:sp>
      <p:sp>
        <p:nvSpPr>
          <p:cNvPr id="49171" name="Line 178">
            <a:extLst>
              <a:ext uri="{FF2B5EF4-FFF2-40B4-BE49-F238E27FC236}">
                <a16:creationId xmlns:a16="http://schemas.microsoft.com/office/drawing/2014/main" id="{09B85878-6850-4D00-B29D-A901AC60F0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9050" y="1463675"/>
            <a:ext cx="793750" cy="1651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2" name="Line 179">
            <a:extLst>
              <a:ext uri="{FF2B5EF4-FFF2-40B4-BE49-F238E27FC236}">
                <a16:creationId xmlns:a16="http://schemas.microsoft.com/office/drawing/2014/main" id="{E9F5C69F-624B-4549-9CE1-DD54918DB9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9050" y="1463675"/>
            <a:ext cx="795338" cy="1651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3" name="Freeform 195">
            <a:extLst>
              <a:ext uri="{FF2B5EF4-FFF2-40B4-BE49-F238E27FC236}">
                <a16:creationId xmlns:a16="http://schemas.microsoft.com/office/drawing/2014/main" id="{EF05BA42-0FC0-4951-82A3-D5B00D6C5879}"/>
              </a:ext>
            </a:extLst>
          </p:cNvPr>
          <p:cNvSpPr>
            <a:spLocks/>
          </p:cNvSpPr>
          <p:nvPr/>
        </p:nvSpPr>
        <p:spPr bwMode="auto">
          <a:xfrm>
            <a:off x="3175000" y="1600200"/>
            <a:ext cx="468313" cy="395288"/>
          </a:xfrm>
          <a:custGeom>
            <a:avLst/>
            <a:gdLst>
              <a:gd name="T0" fmla="*/ 2147483646 w 295"/>
              <a:gd name="T1" fmla="*/ 0 h 249"/>
              <a:gd name="T2" fmla="*/ 2147483646 w 295"/>
              <a:gd name="T3" fmla="*/ 2147483646 h 249"/>
              <a:gd name="T4" fmla="*/ 2147483646 w 295"/>
              <a:gd name="T5" fmla="*/ 2147483646 h 249"/>
              <a:gd name="T6" fmla="*/ 0 w 295"/>
              <a:gd name="T7" fmla="*/ 2147483646 h 24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95" h="249">
                <a:moveTo>
                  <a:pt x="248" y="0"/>
                </a:moveTo>
                <a:cubicBezTo>
                  <a:pt x="271" y="40"/>
                  <a:pt x="295" y="81"/>
                  <a:pt x="264" y="120"/>
                </a:cubicBezTo>
                <a:cubicBezTo>
                  <a:pt x="233" y="159"/>
                  <a:pt x="108" y="215"/>
                  <a:pt x="64" y="232"/>
                </a:cubicBezTo>
                <a:cubicBezTo>
                  <a:pt x="20" y="249"/>
                  <a:pt x="7" y="224"/>
                  <a:pt x="0" y="224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4" name="Freeform 202">
            <a:extLst>
              <a:ext uri="{FF2B5EF4-FFF2-40B4-BE49-F238E27FC236}">
                <a16:creationId xmlns:a16="http://schemas.microsoft.com/office/drawing/2014/main" id="{D0A8C0EA-774A-461B-B879-FCDB6A86C681}"/>
              </a:ext>
            </a:extLst>
          </p:cNvPr>
          <p:cNvSpPr>
            <a:spLocks/>
          </p:cNvSpPr>
          <p:nvPr/>
        </p:nvSpPr>
        <p:spPr bwMode="auto">
          <a:xfrm>
            <a:off x="8153400" y="1651000"/>
            <a:ext cx="133350" cy="571500"/>
          </a:xfrm>
          <a:custGeom>
            <a:avLst/>
            <a:gdLst>
              <a:gd name="T0" fmla="*/ 2147483646 w 84"/>
              <a:gd name="T1" fmla="*/ 0 h 360"/>
              <a:gd name="T2" fmla="*/ 2147483646 w 84"/>
              <a:gd name="T3" fmla="*/ 2147483646 h 360"/>
              <a:gd name="T4" fmla="*/ 2147483646 w 84"/>
              <a:gd name="T5" fmla="*/ 2147483646 h 360"/>
              <a:gd name="T6" fmla="*/ 0 w 84"/>
              <a:gd name="T7" fmla="*/ 2147483646 h 3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" h="360">
                <a:moveTo>
                  <a:pt x="16" y="0"/>
                </a:moveTo>
                <a:cubicBezTo>
                  <a:pt x="39" y="50"/>
                  <a:pt x="63" y="101"/>
                  <a:pt x="72" y="144"/>
                </a:cubicBezTo>
                <a:cubicBezTo>
                  <a:pt x="81" y="187"/>
                  <a:pt x="84" y="220"/>
                  <a:pt x="72" y="256"/>
                </a:cubicBezTo>
                <a:cubicBezTo>
                  <a:pt x="60" y="292"/>
                  <a:pt x="12" y="345"/>
                  <a:pt x="0" y="36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5" name="Freeform 204">
            <a:extLst>
              <a:ext uri="{FF2B5EF4-FFF2-40B4-BE49-F238E27FC236}">
                <a16:creationId xmlns:a16="http://schemas.microsoft.com/office/drawing/2014/main" id="{A23B3DB0-59D0-4DFB-A2B3-BC2864B7465C}"/>
              </a:ext>
            </a:extLst>
          </p:cNvPr>
          <p:cNvSpPr>
            <a:spLocks/>
          </p:cNvSpPr>
          <p:nvPr/>
        </p:nvSpPr>
        <p:spPr bwMode="auto">
          <a:xfrm>
            <a:off x="7950200" y="1701800"/>
            <a:ext cx="58738" cy="395288"/>
          </a:xfrm>
          <a:custGeom>
            <a:avLst/>
            <a:gdLst>
              <a:gd name="T0" fmla="*/ 2147483646 w 37"/>
              <a:gd name="T1" fmla="*/ 0 h 249"/>
              <a:gd name="T2" fmla="*/ 2147483646 w 37"/>
              <a:gd name="T3" fmla="*/ 2147483646 h 249"/>
              <a:gd name="T4" fmla="*/ 0 w 37"/>
              <a:gd name="T5" fmla="*/ 2147483646 h 249"/>
              <a:gd name="T6" fmla="*/ 2147483646 w 37"/>
              <a:gd name="T7" fmla="*/ 2147483646 h 24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" h="249">
                <a:moveTo>
                  <a:pt x="32" y="0"/>
                </a:moveTo>
                <a:cubicBezTo>
                  <a:pt x="34" y="59"/>
                  <a:pt x="37" y="119"/>
                  <a:pt x="32" y="160"/>
                </a:cubicBezTo>
                <a:cubicBezTo>
                  <a:pt x="27" y="201"/>
                  <a:pt x="0" y="247"/>
                  <a:pt x="0" y="248"/>
                </a:cubicBezTo>
                <a:cubicBezTo>
                  <a:pt x="0" y="249"/>
                  <a:pt x="28" y="184"/>
                  <a:pt x="32" y="168"/>
                </a:cubicBezTo>
              </a:path>
            </a:pathLst>
          </a:custGeom>
          <a:noFill/>
          <a:ln w="9525" cap="flat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6" name="Line 205">
            <a:extLst>
              <a:ext uri="{FF2B5EF4-FFF2-40B4-BE49-F238E27FC236}">
                <a16:creationId xmlns:a16="http://schemas.microsoft.com/office/drawing/2014/main" id="{C6031353-C535-49AB-ABF2-7A4C6AB6D2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9050" y="1463675"/>
            <a:ext cx="793750" cy="1651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ext Box 2">
            <a:extLst>
              <a:ext uri="{FF2B5EF4-FFF2-40B4-BE49-F238E27FC236}">
                <a16:creationId xmlns:a16="http://schemas.microsoft.com/office/drawing/2014/main" id="{924DD661-8E76-45B7-A4A7-CD97C5B90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25" y="1166813"/>
            <a:ext cx="646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id="{B292CBEB-70EC-43B7-B24C-DA2E836F6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2106613"/>
            <a:ext cx="5070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Create Minimum Cost Spanning Tree (Greedy Algorithm)</a:t>
            </a:r>
          </a:p>
        </p:txBody>
      </p:sp>
      <p:sp>
        <p:nvSpPr>
          <p:cNvPr id="50181" name="Text Box 4">
            <a:extLst>
              <a:ext uri="{FF2B5EF4-FFF2-40B4-BE49-F238E27FC236}">
                <a16:creationId xmlns:a16="http://schemas.microsoft.com/office/drawing/2014/main" id="{C59012DE-0317-4E1B-B2D6-B4502E9D7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2970213"/>
            <a:ext cx="4879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 startAt="2"/>
            </a:pP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‘Match’ Odd Degree Nodes</a:t>
            </a:r>
          </a:p>
        </p:txBody>
      </p:sp>
      <p:sp>
        <p:nvSpPr>
          <p:cNvPr id="50182" name="Text Box 5">
            <a:extLst>
              <a:ext uri="{FF2B5EF4-FFF2-40B4-BE49-F238E27FC236}">
                <a16:creationId xmlns:a16="http://schemas.microsoft.com/office/drawing/2014/main" id="{9FD0CC5E-38C3-4108-AE60-E1064D743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725" y="3567113"/>
            <a:ext cx="53625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 startAt="3"/>
            </a:pP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Create an Eulerian Tour     - 	Short circuit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					cities revisited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					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Oval 198">
            <a:extLst>
              <a:ext uri="{FF2B5EF4-FFF2-40B4-BE49-F238E27FC236}">
                <a16:creationId xmlns:a16="http://schemas.microsoft.com/office/drawing/2014/main" id="{9FE104E5-D4CD-4BBF-8490-E96B99CDC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38" y="262096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03" name="Oval 196">
            <a:extLst>
              <a:ext uri="{FF2B5EF4-FFF2-40B4-BE49-F238E27FC236}">
                <a16:creationId xmlns:a16="http://schemas.microsoft.com/office/drawing/2014/main" id="{2F111736-B8C3-433C-86BF-EBAA19FFA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0638" y="32035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04" name="Oval 205">
            <a:extLst>
              <a:ext uri="{FF2B5EF4-FFF2-40B4-BE49-F238E27FC236}">
                <a16:creationId xmlns:a16="http://schemas.microsoft.com/office/drawing/2014/main" id="{BFE5E8B6-4A32-4513-AAA5-F6945ECB3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688" y="36782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05" name="Oval 207">
            <a:extLst>
              <a:ext uri="{FF2B5EF4-FFF2-40B4-BE49-F238E27FC236}">
                <a16:creationId xmlns:a16="http://schemas.microsoft.com/office/drawing/2014/main" id="{33D654D7-77C7-4CEB-BE1C-7E76113B0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188" y="42148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06" name="Oval 214">
            <a:extLst>
              <a:ext uri="{FF2B5EF4-FFF2-40B4-BE49-F238E27FC236}">
                <a16:creationId xmlns:a16="http://schemas.microsoft.com/office/drawing/2014/main" id="{FD4D5A85-84EF-476B-8ACF-E24BACFC3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481806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07" name="Oval 212">
            <a:extLst>
              <a:ext uri="{FF2B5EF4-FFF2-40B4-BE49-F238E27FC236}">
                <a16:creationId xmlns:a16="http://schemas.microsoft.com/office/drawing/2014/main" id="{FD36E388-79A5-4EC7-8B12-53BC2FE32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0825" y="55975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08" name="Oval 208">
            <a:extLst>
              <a:ext uri="{FF2B5EF4-FFF2-40B4-BE49-F238E27FC236}">
                <a16:creationId xmlns:a16="http://schemas.microsoft.com/office/drawing/2014/main" id="{97CDA478-09B3-430C-8BFA-8387603FB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150" y="503396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09" name="Oval 206">
            <a:extLst>
              <a:ext uri="{FF2B5EF4-FFF2-40B4-BE49-F238E27FC236}">
                <a16:creationId xmlns:a16="http://schemas.microsoft.com/office/drawing/2014/main" id="{45BC403A-C204-4CB2-8BAD-6CFDC3958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8" y="40798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10" name="Oval 209">
            <a:extLst>
              <a:ext uri="{FF2B5EF4-FFF2-40B4-BE49-F238E27FC236}">
                <a16:creationId xmlns:a16="http://schemas.microsoft.com/office/drawing/2014/main" id="{62A9E036-54C5-4879-A7B0-47A960830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44354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11" name="Oval 190">
            <a:extLst>
              <a:ext uri="{FF2B5EF4-FFF2-40B4-BE49-F238E27FC236}">
                <a16:creationId xmlns:a16="http://schemas.microsoft.com/office/drawing/2014/main" id="{5552F3ED-5131-4E9C-9941-8B3EF1FCE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9973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12" name="Oval 191">
            <a:extLst>
              <a:ext uri="{FF2B5EF4-FFF2-40B4-BE49-F238E27FC236}">
                <a16:creationId xmlns:a16="http://schemas.microsoft.com/office/drawing/2014/main" id="{A7174E08-2AA2-4704-963D-E6031876E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4512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13" name="Oval 177">
            <a:extLst>
              <a:ext uri="{FF2B5EF4-FFF2-40B4-BE49-F238E27FC236}">
                <a16:creationId xmlns:a16="http://schemas.microsoft.com/office/drawing/2014/main" id="{4007386F-0BD5-4C0D-B725-6EFB64F77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27908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14" name="Oval 197">
            <a:extLst>
              <a:ext uri="{FF2B5EF4-FFF2-40B4-BE49-F238E27FC236}">
                <a16:creationId xmlns:a16="http://schemas.microsoft.com/office/drawing/2014/main" id="{F3F11E14-8487-46D2-AC3A-37EAF2370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2035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15" name="Oval 202">
            <a:extLst>
              <a:ext uri="{FF2B5EF4-FFF2-40B4-BE49-F238E27FC236}">
                <a16:creationId xmlns:a16="http://schemas.microsoft.com/office/drawing/2014/main" id="{AB6D6A58-E3D0-448E-992D-67138A470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7288" y="20304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16" name="Oval 199">
            <a:extLst>
              <a:ext uri="{FF2B5EF4-FFF2-40B4-BE49-F238E27FC236}">
                <a16:creationId xmlns:a16="http://schemas.microsoft.com/office/drawing/2014/main" id="{EBDAB0CA-285B-4C39-914C-F75ED2544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825" y="20732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17" name="Oval 201">
            <a:extLst>
              <a:ext uri="{FF2B5EF4-FFF2-40B4-BE49-F238E27FC236}">
                <a16:creationId xmlns:a16="http://schemas.microsoft.com/office/drawing/2014/main" id="{5974028D-C37B-4D0E-9AEB-9FB6FC4DC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363" y="16240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18" name="Oval 200">
            <a:extLst>
              <a:ext uri="{FF2B5EF4-FFF2-40B4-BE49-F238E27FC236}">
                <a16:creationId xmlns:a16="http://schemas.microsoft.com/office/drawing/2014/main" id="{357A7845-1D2F-4276-9A86-9573865DC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16605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19" name="Oval 192">
            <a:extLst>
              <a:ext uri="{FF2B5EF4-FFF2-40B4-BE49-F238E27FC236}">
                <a16:creationId xmlns:a16="http://schemas.microsoft.com/office/drawing/2014/main" id="{54C7094B-C6CF-469F-8447-EA6F0A5AC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1588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20" name="Oval 193">
            <a:extLst>
              <a:ext uri="{FF2B5EF4-FFF2-40B4-BE49-F238E27FC236}">
                <a16:creationId xmlns:a16="http://schemas.microsoft.com/office/drawing/2014/main" id="{3C9818B2-0375-433A-82F9-97B1B9738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22748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21" name="Oval 194">
            <a:extLst>
              <a:ext uri="{FF2B5EF4-FFF2-40B4-BE49-F238E27FC236}">
                <a16:creationId xmlns:a16="http://schemas.microsoft.com/office/drawing/2014/main" id="{FD608850-ECA5-4D3E-9ABF-4284F471F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20304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22" name="Oval 173">
            <a:extLst>
              <a:ext uri="{FF2B5EF4-FFF2-40B4-BE49-F238E27FC236}">
                <a16:creationId xmlns:a16="http://schemas.microsoft.com/office/drawing/2014/main" id="{89017853-A0FD-4551-8C9B-2AD0EE656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488" y="20574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23" name="Oval 176">
            <a:extLst>
              <a:ext uri="{FF2B5EF4-FFF2-40B4-BE49-F238E27FC236}">
                <a16:creationId xmlns:a16="http://schemas.microsoft.com/office/drawing/2014/main" id="{C2AD8B7C-828C-43F1-A760-CDC95D1C2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34020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24" name="Oval 174">
            <a:extLst>
              <a:ext uri="{FF2B5EF4-FFF2-40B4-BE49-F238E27FC236}">
                <a16:creationId xmlns:a16="http://schemas.microsoft.com/office/drawing/2014/main" id="{98E5BFD1-C8A6-4733-BE66-22FA8F4CC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23606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25" name="Oval 187">
            <a:extLst>
              <a:ext uri="{FF2B5EF4-FFF2-40B4-BE49-F238E27FC236}">
                <a16:creationId xmlns:a16="http://schemas.microsoft.com/office/drawing/2014/main" id="{3293CF7D-D52E-483C-98A4-02C9DA54C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2733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26" name="Oval 186">
            <a:extLst>
              <a:ext uri="{FF2B5EF4-FFF2-40B4-BE49-F238E27FC236}">
                <a16:creationId xmlns:a16="http://schemas.microsoft.com/office/drawing/2014/main" id="{0C6BCA7B-FEA9-492A-BEB3-60B367893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39719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27" name="Oval 175">
            <a:extLst>
              <a:ext uri="{FF2B5EF4-FFF2-40B4-BE49-F238E27FC236}">
                <a16:creationId xmlns:a16="http://schemas.microsoft.com/office/drawing/2014/main" id="{5654544C-1DFF-4A76-902D-FA55A35D9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30511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28" name="Oval 210">
            <a:extLst>
              <a:ext uri="{FF2B5EF4-FFF2-40B4-BE49-F238E27FC236}">
                <a16:creationId xmlns:a16="http://schemas.microsoft.com/office/drawing/2014/main" id="{63911EB6-B166-418D-B395-F784BA235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50768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29" name="Oval 213">
            <a:extLst>
              <a:ext uri="{FF2B5EF4-FFF2-40B4-BE49-F238E27FC236}">
                <a16:creationId xmlns:a16="http://schemas.microsoft.com/office/drawing/2014/main" id="{84CD47AD-A4E7-44D4-A10D-684BFD444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55356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30" name="Oval 189">
            <a:extLst>
              <a:ext uri="{FF2B5EF4-FFF2-40B4-BE49-F238E27FC236}">
                <a16:creationId xmlns:a16="http://schemas.microsoft.com/office/drawing/2014/main" id="{A65BD77E-6312-49C0-9EA8-0451296F6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3" y="50180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31" name="Oval 185">
            <a:extLst>
              <a:ext uri="{FF2B5EF4-FFF2-40B4-BE49-F238E27FC236}">
                <a16:creationId xmlns:a16="http://schemas.microsoft.com/office/drawing/2014/main" id="{B7AB5943-E120-466E-91FD-45519778F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59436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32" name="Oval 188">
            <a:extLst>
              <a:ext uri="{FF2B5EF4-FFF2-40B4-BE49-F238E27FC236}">
                <a16:creationId xmlns:a16="http://schemas.microsoft.com/office/drawing/2014/main" id="{1EEBF680-7344-4CAC-9276-0806506C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788" y="49895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33" name="Oval 184">
            <a:extLst>
              <a:ext uri="{FF2B5EF4-FFF2-40B4-BE49-F238E27FC236}">
                <a16:creationId xmlns:a16="http://schemas.microsoft.com/office/drawing/2014/main" id="{270C1CD6-DCC6-407A-8347-7DFCD0C57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52355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34" name="Oval 183">
            <a:extLst>
              <a:ext uri="{FF2B5EF4-FFF2-40B4-BE49-F238E27FC236}">
                <a16:creationId xmlns:a16="http://schemas.microsoft.com/office/drawing/2014/main" id="{56E5C174-7210-4BDE-8227-6E3AD21E7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46005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35" name="Oval 172">
            <a:extLst>
              <a:ext uri="{FF2B5EF4-FFF2-40B4-BE49-F238E27FC236}">
                <a16:creationId xmlns:a16="http://schemas.microsoft.com/office/drawing/2014/main" id="{CC7EFDB0-D50D-42B2-B113-6CE4D39B0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29495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36" name="Oval 182">
            <a:extLst>
              <a:ext uri="{FF2B5EF4-FFF2-40B4-BE49-F238E27FC236}">
                <a16:creationId xmlns:a16="http://schemas.microsoft.com/office/drawing/2014/main" id="{20CD45F1-76A7-414E-9507-1AF1973D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38957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37" name="Oval 181">
            <a:extLst>
              <a:ext uri="{FF2B5EF4-FFF2-40B4-BE49-F238E27FC236}">
                <a16:creationId xmlns:a16="http://schemas.microsoft.com/office/drawing/2014/main" id="{424688F1-62FA-419D-AE76-0FC4A3629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42195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38" name="Oval 180">
            <a:extLst>
              <a:ext uri="{FF2B5EF4-FFF2-40B4-BE49-F238E27FC236}">
                <a16:creationId xmlns:a16="http://schemas.microsoft.com/office/drawing/2014/main" id="{736A4D9E-E658-4DE7-965E-2BFE625A0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32861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39" name="Oval 179">
            <a:extLst>
              <a:ext uri="{FF2B5EF4-FFF2-40B4-BE49-F238E27FC236}">
                <a16:creationId xmlns:a16="http://schemas.microsoft.com/office/drawing/2014/main" id="{939F2644-F67E-438D-ACBF-5317843A7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013" y="24034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40" name="Oval 178">
            <a:extLst>
              <a:ext uri="{FF2B5EF4-FFF2-40B4-BE49-F238E27FC236}">
                <a16:creationId xmlns:a16="http://schemas.microsoft.com/office/drawing/2014/main" id="{7E810BBD-80C1-4323-8973-1D970FE5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22383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41" name="Oval 171">
            <a:extLst>
              <a:ext uri="{FF2B5EF4-FFF2-40B4-BE49-F238E27FC236}">
                <a16:creationId xmlns:a16="http://schemas.microsoft.com/office/drawing/2014/main" id="{53CCCD3F-90B9-4FBC-B08F-86C6F6659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038" y="19208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42" name="Oval 170">
            <a:extLst>
              <a:ext uri="{FF2B5EF4-FFF2-40B4-BE49-F238E27FC236}">
                <a16:creationId xmlns:a16="http://schemas.microsoft.com/office/drawing/2014/main" id="{4BFE3094-710D-481C-87DB-A6B74C2F2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12954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43" name="Oval 168">
            <a:extLst>
              <a:ext uri="{FF2B5EF4-FFF2-40B4-BE49-F238E27FC236}">
                <a16:creationId xmlns:a16="http://schemas.microsoft.com/office/drawing/2014/main" id="{DC51BCF5-A7D0-44AA-B62D-B37BBD8F1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75" y="6619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1244" name="Text Box 2">
            <a:extLst>
              <a:ext uri="{FF2B5EF4-FFF2-40B4-BE49-F238E27FC236}">
                <a16:creationId xmlns:a16="http://schemas.microsoft.com/office/drawing/2014/main" id="{60A88D74-B4DA-47F3-AD76-5D0178572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6675"/>
            <a:ext cx="73596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Create a Eulerian Tour – Short Circuiting Cities revisited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                                          </a:t>
            </a: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Length 1436</a:t>
            </a:r>
            <a:endParaRPr lang="en-GB" altLang="zh-CN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5" name="Text Box 3">
            <a:extLst>
              <a:ext uri="{FF2B5EF4-FFF2-40B4-BE49-F238E27FC236}">
                <a16:creationId xmlns:a16="http://schemas.microsoft.com/office/drawing/2014/main" id="{89137C5F-C166-4A59-86F2-F4C3FF90C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55102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246" name="Text Box 4">
            <a:extLst>
              <a:ext uri="{FF2B5EF4-FFF2-40B4-BE49-F238E27FC236}">
                <a16:creationId xmlns:a16="http://schemas.microsoft.com/office/drawing/2014/main" id="{DDBEC458-233B-4FEF-A6CB-EB41D7530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50403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51247" name="Text Box 5">
            <a:extLst>
              <a:ext uri="{FF2B5EF4-FFF2-40B4-BE49-F238E27FC236}">
                <a16:creationId xmlns:a16="http://schemas.microsoft.com/office/drawing/2014/main" id="{5E8DBB96-B224-49F2-BAA3-9E47901CD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4053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51248" name="Text Box 6">
            <a:extLst>
              <a:ext uri="{FF2B5EF4-FFF2-40B4-BE49-F238E27FC236}">
                <a16:creationId xmlns:a16="http://schemas.microsoft.com/office/drawing/2014/main" id="{3B11CF0F-D0E4-4F62-BD61-5704E0026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3960813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51249" name="Text Box 7">
            <a:extLst>
              <a:ext uri="{FF2B5EF4-FFF2-40B4-BE49-F238E27FC236}">
                <a16:creationId xmlns:a16="http://schemas.microsoft.com/office/drawing/2014/main" id="{C99855BD-E926-4381-B002-0EA98E1EE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34020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51250" name="Text Box 8">
            <a:extLst>
              <a:ext uri="{FF2B5EF4-FFF2-40B4-BE49-F238E27FC236}">
                <a16:creationId xmlns:a16="http://schemas.microsoft.com/office/drawing/2014/main" id="{BD34E949-29E4-4232-B3B7-76EFE1E39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275431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51251" name="Text Box 9">
            <a:extLst>
              <a:ext uri="{FF2B5EF4-FFF2-40B4-BE49-F238E27FC236}">
                <a16:creationId xmlns:a16="http://schemas.microsoft.com/office/drawing/2014/main" id="{07262B99-42BD-4590-8525-14C788769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2336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51252" name="Text Box 10">
            <a:extLst>
              <a:ext uri="{FF2B5EF4-FFF2-40B4-BE49-F238E27FC236}">
                <a16:creationId xmlns:a16="http://schemas.microsoft.com/office/drawing/2014/main" id="{C7276602-74D0-4AB0-9098-F4DF27E74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970088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51253" name="Text Box 11">
            <a:extLst>
              <a:ext uri="{FF2B5EF4-FFF2-40B4-BE49-F238E27FC236}">
                <a16:creationId xmlns:a16="http://schemas.microsoft.com/office/drawing/2014/main" id="{5BB8C54D-A27A-4B75-9164-65AEBED2F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16240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51254" name="Text Box 12">
            <a:extLst>
              <a:ext uri="{FF2B5EF4-FFF2-40B4-BE49-F238E27FC236}">
                <a16:creationId xmlns:a16="http://schemas.microsoft.com/office/drawing/2014/main" id="{C93FB90A-F2D8-46CB-88C0-583AB8007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15859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51255" name="Text Box 13">
            <a:extLst>
              <a:ext uri="{FF2B5EF4-FFF2-40B4-BE49-F238E27FC236}">
                <a16:creationId xmlns:a16="http://schemas.microsoft.com/office/drawing/2014/main" id="{120EDBE1-B41E-4288-960F-8CEF4A1E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20304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51256" name="Text Box 14">
            <a:extLst>
              <a:ext uri="{FF2B5EF4-FFF2-40B4-BE49-F238E27FC236}">
                <a16:creationId xmlns:a16="http://schemas.microsoft.com/office/drawing/2014/main" id="{AA01A841-F9F0-4797-900A-4CF3BBE98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4575" y="20050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51257" name="Text Box 15">
            <a:extLst>
              <a:ext uri="{FF2B5EF4-FFF2-40B4-BE49-F238E27FC236}">
                <a16:creationId xmlns:a16="http://schemas.microsoft.com/office/drawing/2014/main" id="{6479FBCD-44B0-4929-A931-1C77DB959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25765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51258" name="Text Box 16">
            <a:extLst>
              <a:ext uri="{FF2B5EF4-FFF2-40B4-BE49-F238E27FC236}">
                <a16:creationId xmlns:a16="http://schemas.microsoft.com/office/drawing/2014/main" id="{5FFF52E4-4F98-4013-A3D4-A6DD5AD53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3160713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51259" name="Text Box 17">
            <a:extLst>
              <a:ext uri="{FF2B5EF4-FFF2-40B4-BE49-F238E27FC236}">
                <a16:creationId xmlns:a16="http://schemas.microsoft.com/office/drawing/2014/main" id="{819F2ED8-DA88-4D54-BB0F-7A9D2DC40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403701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51260" name="Text Box 18">
            <a:extLst>
              <a:ext uri="{FF2B5EF4-FFF2-40B4-BE49-F238E27FC236}">
                <a16:creationId xmlns:a16="http://schemas.microsoft.com/office/drawing/2014/main" id="{9BAAE395-C815-46CC-A779-7D41D34CE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49895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1261" name="Text Box 19">
            <a:extLst>
              <a:ext uri="{FF2B5EF4-FFF2-40B4-BE49-F238E27FC236}">
                <a16:creationId xmlns:a16="http://schemas.microsoft.com/office/drawing/2014/main" id="{5C947301-F4E1-4B5A-B89A-842776CD7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513" y="55356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51262" name="Text Box 20">
            <a:extLst>
              <a:ext uri="{FF2B5EF4-FFF2-40B4-BE49-F238E27FC236}">
                <a16:creationId xmlns:a16="http://schemas.microsoft.com/office/drawing/2014/main" id="{ADA6DDC4-C5CF-4E17-A0F6-DDAD7648B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476091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51263" name="Text Box 21">
            <a:extLst>
              <a:ext uri="{FF2B5EF4-FFF2-40B4-BE49-F238E27FC236}">
                <a16:creationId xmlns:a16="http://schemas.microsoft.com/office/drawing/2014/main" id="{C2419E8D-30BD-423E-99BC-D2649FC48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41767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51264" name="Text Box 22">
            <a:extLst>
              <a:ext uri="{FF2B5EF4-FFF2-40B4-BE49-F238E27FC236}">
                <a16:creationId xmlns:a16="http://schemas.microsoft.com/office/drawing/2014/main" id="{B6D0CB97-BA3B-4BC5-9679-1A09FC4E7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1725" y="36433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51265" name="Text Box 23">
            <a:extLst>
              <a:ext uri="{FF2B5EF4-FFF2-40B4-BE49-F238E27FC236}">
                <a16:creationId xmlns:a16="http://schemas.microsoft.com/office/drawing/2014/main" id="{AE6FDD48-5F5C-4617-899F-78244D384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1607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51266" name="Text Box 24">
            <a:extLst>
              <a:ext uri="{FF2B5EF4-FFF2-40B4-BE49-F238E27FC236}">
                <a16:creationId xmlns:a16="http://schemas.microsoft.com/office/drawing/2014/main" id="{C01D9F27-D9DC-49EF-B25B-86BC2FD8C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475" y="11287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51267" name="Text Box 25">
            <a:extLst>
              <a:ext uri="{FF2B5EF4-FFF2-40B4-BE49-F238E27FC236}">
                <a16:creationId xmlns:a16="http://schemas.microsoft.com/office/drawing/2014/main" id="{56667C28-8418-4AE5-A5AC-020ACFDF0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7138" y="23098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51268" name="Text Box 26">
            <a:extLst>
              <a:ext uri="{FF2B5EF4-FFF2-40B4-BE49-F238E27FC236}">
                <a16:creationId xmlns:a16="http://schemas.microsoft.com/office/drawing/2014/main" id="{1DEAE6CF-FBD0-49CB-875E-09D3596FE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2082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51269" name="Text Box 27">
            <a:extLst>
              <a:ext uri="{FF2B5EF4-FFF2-40B4-BE49-F238E27FC236}">
                <a16:creationId xmlns:a16="http://schemas.microsoft.com/office/drawing/2014/main" id="{E878AFA3-2F2F-475C-A002-D1B014D52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9923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1270" name="Text Box 28">
            <a:extLst>
              <a:ext uri="{FF2B5EF4-FFF2-40B4-BE49-F238E27FC236}">
                <a16:creationId xmlns:a16="http://schemas.microsoft.com/office/drawing/2014/main" id="{E55D7C64-3591-4B6F-B42D-EFF972EA8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18907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51271" name="Text Box 29">
            <a:extLst>
              <a:ext uri="{FF2B5EF4-FFF2-40B4-BE49-F238E27FC236}">
                <a16:creationId xmlns:a16="http://schemas.microsoft.com/office/drawing/2014/main" id="{C5203F6B-9E29-4477-A8AD-3E9AF1C5A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12684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51272" name="Text Box 30">
            <a:extLst>
              <a:ext uri="{FF2B5EF4-FFF2-40B4-BE49-F238E27FC236}">
                <a16:creationId xmlns:a16="http://schemas.microsoft.com/office/drawing/2014/main" id="{480581B0-DD9C-4DB8-AC6C-ABDA14F61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347913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51273" name="Text Box 31">
            <a:extLst>
              <a:ext uri="{FF2B5EF4-FFF2-40B4-BE49-F238E27FC236}">
                <a16:creationId xmlns:a16="http://schemas.microsoft.com/office/drawing/2014/main" id="{337D18E4-4A1A-4773-8E7C-3094AA65B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9067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51274" name="Text Box 32">
            <a:extLst>
              <a:ext uri="{FF2B5EF4-FFF2-40B4-BE49-F238E27FC236}">
                <a16:creationId xmlns:a16="http://schemas.microsoft.com/office/drawing/2014/main" id="{8DB10016-C57F-4801-A85D-B646E66D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30083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51275" name="Text Box 33">
            <a:extLst>
              <a:ext uri="{FF2B5EF4-FFF2-40B4-BE49-F238E27FC236}">
                <a16:creationId xmlns:a16="http://schemas.microsoft.com/office/drawing/2014/main" id="{00342B9C-7DDF-4651-A4F9-2746ACF15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33639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51276" name="Text Box 34">
            <a:extLst>
              <a:ext uri="{FF2B5EF4-FFF2-40B4-BE49-F238E27FC236}">
                <a16:creationId xmlns:a16="http://schemas.microsoft.com/office/drawing/2014/main" id="{176A9F25-24BF-4A21-B6E4-52DCC7F0B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39481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277" name="Text Box 35">
            <a:extLst>
              <a:ext uri="{FF2B5EF4-FFF2-40B4-BE49-F238E27FC236}">
                <a16:creationId xmlns:a16="http://schemas.microsoft.com/office/drawing/2014/main" id="{287BC205-0DB8-4DD3-989F-6361BCD7D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844925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51278" name="Text Box 36">
            <a:extLst>
              <a:ext uri="{FF2B5EF4-FFF2-40B4-BE49-F238E27FC236}">
                <a16:creationId xmlns:a16="http://schemas.microsoft.com/office/drawing/2014/main" id="{5DF140ED-2121-4791-AECF-DCB9851D7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5450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51279" name="Text Box 37">
            <a:extLst>
              <a:ext uri="{FF2B5EF4-FFF2-40B4-BE49-F238E27FC236}">
                <a16:creationId xmlns:a16="http://schemas.microsoft.com/office/drawing/2014/main" id="{E7AAAC42-ED64-4D12-913A-9ECE43CB1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1673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1280" name="Text Box 38">
            <a:extLst>
              <a:ext uri="{FF2B5EF4-FFF2-40B4-BE49-F238E27FC236}">
                <a16:creationId xmlns:a16="http://schemas.microsoft.com/office/drawing/2014/main" id="{FACE19BC-ABBF-4461-9527-812C42230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925" y="494506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51281" name="Text Box 39">
            <a:extLst>
              <a:ext uri="{FF2B5EF4-FFF2-40B4-BE49-F238E27FC236}">
                <a16:creationId xmlns:a16="http://schemas.microsoft.com/office/drawing/2014/main" id="{F31F8ACB-4225-451C-BDD9-50E00A7CB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9895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1282" name="Text Box 40">
            <a:extLst>
              <a:ext uri="{FF2B5EF4-FFF2-40B4-BE49-F238E27FC236}">
                <a16:creationId xmlns:a16="http://schemas.microsoft.com/office/drawing/2014/main" id="{A05BE0DA-C888-4138-9D1F-943A87BB9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881688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51283" name="Text Box 41">
            <a:extLst>
              <a:ext uri="{FF2B5EF4-FFF2-40B4-BE49-F238E27FC236}">
                <a16:creationId xmlns:a16="http://schemas.microsoft.com/office/drawing/2014/main" id="{04C18844-1FC9-4619-B77F-BB9A4C015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1894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51284" name="Text Box 42">
            <a:extLst>
              <a:ext uri="{FF2B5EF4-FFF2-40B4-BE49-F238E27FC236}">
                <a16:creationId xmlns:a16="http://schemas.microsoft.com/office/drawing/2014/main" id="{D510364A-2DBF-4DB4-826A-985F5D8AB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3" y="3233738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51285" name="Text Box 43">
            <a:extLst>
              <a:ext uri="{FF2B5EF4-FFF2-40B4-BE49-F238E27FC236}">
                <a16:creationId xmlns:a16="http://schemas.microsoft.com/office/drawing/2014/main" id="{AB5699B7-CAC3-41AE-A8FA-CF7BE512D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208213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51286" name="Text Box 44">
            <a:extLst>
              <a:ext uri="{FF2B5EF4-FFF2-40B4-BE49-F238E27FC236}">
                <a16:creationId xmlns:a16="http://schemas.microsoft.com/office/drawing/2014/main" id="{0BEE32BC-F38F-459A-9370-38CFBDF83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975" y="63341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1287" name="Line 94">
            <a:extLst>
              <a:ext uri="{FF2B5EF4-FFF2-40B4-BE49-F238E27FC236}">
                <a16:creationId xmlns:a16="http://schemas.microsoft.com/office/drawing/2014/main" id="{F954A31B-6B86-4DE4-9E22-2220F7DF42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8975" y="5084763"/>
            <a:ext cx="490538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88" name="Line 95">
            <a:extLst>
              <a:ext uri="{FF2B5EF4-FFF2-40B4-BE49-F238E27FC236}">
                <a16:creationId xmlns:a16="http://schemas.microsoft.com/office/drawing/2014/main" id="{2612808F-6C1F-49AA-ABF8-3030E52D7A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0625" y="5040313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89" name="Line 96">
            <a:extLst>
              <a:ext uri="{FF2B5EF4-FFF2-40B4-BE49-F238E27FC236}">
                <a16:creationId xmlns:a16="http://schemas.microsoft.com/office/drawing/2014/main" id="{876C9372-021A-4A1D-B91C-152696223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3513" y="5065713"/>
            <a:ext cx="469900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90" name="Line 97">
            <a:extLst>
              <a:ext uri="{FF2B5EF4-FFF2-40B4-BE49-F238E27FC236}">
                <a16:creationId xmlns:a16="http://schemas.microsoft.com/office/drawing/2014/main" id="{42137B05-1E7A-46A5-8BCA-6280FB871A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3413" y="5033963"/>
            <a:ext cx="290512" cy="501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91" name="Line 99">
            <a:extLst>
              <a:ext uri="{FF2B5EF4-FFF2-40B4-BE49-F238E27FC236}">
                <a16:creationId xmlns:a16="http://schemas.microsoft.com/office/drawing/2014/main" id="{4CA59072-40D9-4201-BA88-FECD66F98EF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89900" y="4252913"/>
            <a:ext cx="454025" cy="78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92" name="Line 100">
            <a:extLst>
              <a:ext uri="{FF2B5EF4-FFF2-40B4-BE49-F238E27FC236}">
                <a16:creationId xmlns:a16="http://schemas.microsoft.com/office/drawing/2014/main" id="{3C221CB6-1411-46B6-A275-E11654AF89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89900" y="3886200"/>
            <a:ext cx="657225" cy="379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93" name="Line 101">
            <a:extLst>
              <a:ext uri="{FF2B5EF4-FFF2-40B4-BE49-F238E27FC236}">
                <a16:creationId xmlns:a16="http://schemas.microsoft.com/office/drawing/2014/main" id="{F481F9D7-120B-43D7-9010-C5A2DB7C54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96225" y="3395663"/>
            <a:ext cx="850900" cy="490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94" name="Line 102">
            <a:extLst>
              <a:ext uri="{FF2B5EF4-FFF2-40B4-BE49-F238E27FC236}">
                <a16:creationId xmlns:a16="http://schemas.microsoft.com/office/drawing/2014/main" id="{BDF96BF7-7506-4967-AE43-E05A502495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225" y="2754313"/>
            <a:ext cx="17303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95" name="Line 103">
            <a:extLst>
              <a:ext uri="{FF2B5EF4-FFF2-40B4-BE49-F238E27FC236}">
                <a16:creationId xmlns:a16="http://schemas.microsoft.com/office/drawing/2014/main" id="{8F194E08-88B5-4B4A-B86E-EDDDBB20D4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96225" y="2030413"/>
            <a:ext cx="193675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96" name="Line 104">
            <a:extLst>
              <a:ext uri="{FF2B5EF4-FFF2-40B4-BE49-F238E27FC236}">
                <a16:creationId xmlns:a16="http://schemas.microsoft.com/office/drawing/2014/main" id="{9515F50C-C635-40B0-9933-3FC622C284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05650" y="2030413"/>
            <a:ext cx="790575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97" name="Line 105">
            <a:extLst>
              <a:ext uri="{FF2B5EF4-FFF2-40B4-BE49-F238E27FC236}">
                <a16:creationId xmlns:a16="http://schemas.microsoft.com/office/drawing/2014/main" id="{B90551C1-CA2E-489B-AB91-7CAD9C014B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05650" y="218281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98" name="Line 106">
            <a:extLst>
              <a:ext uri="{FF2B5EF4-FFF2-40B4-BE49-F238E27FC236}">
                <a16:creationId xmlns:a16="http://schemas.microsoft.com/office/drawing/2014/main" id="{FAE6C2C6-AE9B-41BC-BE61-FF687C865D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05650" y="1573213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99" name="Line 109">
            <a:extLst>
              <a:ext uri="{FF2B5EF4-FFF2-40B4-BE49-F238E27FC236}">
                <a16:creationId xmlns:a16="http://schemas.microsoft.com/office/drawing/2014/main" id="{AE0D54B1-02FA-4300-829C-527CCC80E0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61075" y="1573213"/>
            <a:ext cx="1044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0" name="Line 110">
            <a:extLst>
              <a:ext uri="{FF2B5EF4-FFF2-40B4-BE49-F238E27FC236}">
                <a16:creationId xmlns:a16="http://schemas.microsoft.com/office/drawing/2014/main" id="{52F49F98-1BF5-47EA-A28D-57B4CC55C96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78475" y="1295400"/>
            <a:ext cx="48260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1" name="Line 111">
            <a:extLst>
              <a:ext uri="{FF2B5EF4-FFF2-40B4-BE49-F238E27FC236}">
                <a16:creationId xmlns:a16="http://schemas.microsoft.com/office/drawing/2014/main" id="{92A3B872-1431-42A6-A82B-7BBB8445C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475" y="1295400"/>
            <a:ext cx="577850" cy="1001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2" name="Line 112">
            <a:extLst>
              <a:ext uri="{FF2B5EF4-FFF2-40B4-BE49-F238E27FC236}">
                <a16:creationId xmlns:a16="http://schemas.microsoft.com/office/drawing/2014/main" id="{90475ADC-2589-4C67-BD9D-D35498E60C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91175" y="1971675"/>
            <a:ext cx="565150" cy="325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3" name="Line 113">
            <a:extLst>
              <a:ext uri="{FF2B5EF4-FFF2-40B4-BE49-F238E27FC236}">
                <a16:creationId xmlns:a16="http://schemas.microsoft.com/office/drawing/2014/main" id="{6739EFA1-565D-4772-938B-78AFAFA536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8825" y="1971675"/>
            <a:ext cx="1022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4" name="Line 114">
            <a:extLst>
              <a:ext uri="{FF2B5EF4-FFF2-40B4-BE49-F238E27FC236}">
                <a16:creationId xmlns:a16="http://schemas.microsoft.com/office/drawing/2014/main" id="{9CD91664-E2AC-479D-89FA-8F3C18E35D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21075" y="965200"/>
            <a:ext cx="102870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5" name="Line 115">
            <a:extLst>
              <a:ext uri="{FF2B5EF4-FFF2-40B4-BE49-F238E27FC236}">
                <a16:creationId xmlns:a16="http://schemas.microsoft.com/office/drawing/2014/main" id="{57AF568C-CF66-4548-90DD-2728EB25BD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1875" y="965200"/>
            <a:ext cx="121920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6" name="Line 116">
            <a:extLst>
              <a:ext uri="{FF2B5EF4-FFF2-40B4-BE49-F238E27FC236}">
                <a16:creationId xmlns:a16="http://schemas.microsoft.com/office/drawing/2014/main" id="{E610EC51-4FF7-4760-88EB-6D105E8E4F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1875" y="1295400"/>
            <a:ext cx="527050" cy="595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7" name="Line 117">
            <a:extLst>
              <a:ext uri="{FF2B5EF4-FFF2-40B4-BE49-F238E27FC236}">
                <a16:creationId xmlns:a16="http://schemas.microsoft.com/office/drawing/2014/main" id="{BC5E2CBA-D809-4A42-B231-272EAA151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1890713"/>
            <a:ext cx="61595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8" name="Line 118">
            <a:extLst>
              <a:ext uri="{FF2B5EF4-FFF2-40B4-BE49-F238E27FC236}">
                <a16:creationId xmlns:a16="http://schemas.microsoft.com/office/drawing/2014/main" id="{231DA399-F887-448F-A513-F9524042BD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2246313"/>
            <a:ext cx="438150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9" name="Line 119">
            <a:extLst>
              <a:ext uri="{FF2B5EF4-FFF2-40B4-BE49-F238E27FC236}">
                <a16:creationId xmlns:a16="http://schemas.microsoft.com/office/drawing/2014/main" id="{DCD18488-F09D-4C16-8E06-34271F495E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44875" y="2684463"/>
            <a:ext cx="438150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10" name="Line 120">
            <a:extLst>
              <a:ext uri="{FF2B5EF4-FFF2-40B4-BE49-F238E27FC236}">
                <a16:creationId xmlns:a16="http://schemas.microsoft.com/office/drawing/2014/main" id="{32EEDD1D-E7DD-41DC-84B5-D1B218F58E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3122613"/>
            <a:ext cx="81280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11" name="Line 121">
            <a:extLst>
              <a:ext uri="{FF2B5EF4-FFF2-40B4-BE49-F238E27FC236}">
                <a16:creationId xmlns:a16="http://schemas.microsoft.com/office/drawing/2014/main" id="{D1C63E6B-BC99-46FE-9CC2-01A4969FA7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3008313"/>
            <a:ext cx="132080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12" name="Line 122">
            <a:extLst>
              <a:ext uri="{FF2B5EF4-FFF2-40B4-BE49-F238E27FC236}">
                <a16:creationId xmlns:a16="http://schemas.microsoft.com/office/drawing/2014/main" id="{3D0ADD6A-69EC-4148-AF2A-260EDFEB3B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51475" y="3008313"/>
            <a:ext cx="1270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13" name="Line 124">
            <a:extLst>
              <a:ext uri="{FF2B5EF4-FFF2-40B4-BE49-F238E27FC236}">
                <a16:creationId xmlns:a16="http://schemas.microsoft.com/office/drawing/2014/main" id="{8D728C47-16DE-4856-9594-66BD37A7F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1475" y="3611563"/>
            <a:ext cx="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14" name="Line 129">
            <a:extLst>
              <a:ext uri="{FF2B5EF4-FFF2-40B4-BE49-F238E27FC236}">
                <a16:creationId xmlns:a16="http://schemas.microsoft.com/office/drawing/2014/main" id="{B4B3A30D-7EDD-4FEA-8381-2FEBAC3BF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4175" y="4113213"/>
            <a:ext cx="80645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15" name="Line 130">
            <a:extLst>
              <a:ext uri="{FF2B5EF4-FFF2-40B4-BE49-F238E27FC236}">
                <a16:creationId xmlns:a16="http://schemas.microsoft.com/office/drawing/2014/main" id="{2D1024CC-7815-4E74-85F7-047C6A712D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0625" y="4329113"/>
            <a:ext cx="1123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16" name="Line 131">
            <a:extLst>
              <a:ext uri="{FF2B5EF4-FFF2-40B4-BE49-F238E27FC236}">
                <a16:creationId xmlns:a16="http://schemas.microsoft.com/office/drawing/2014/main" id="{71A7DEAA-54C4-4003-8002-2FE8497CF1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6575" y="4329113"/>
            <a:ext cx="3048000" cy="96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17" name="Line 135">
            <a:extLst>
              <a:ext uri="{FF2B5EF4-FFF2-40B4-BE49-F238E27FC236}">
                <a16:creationId xmlns:a16="http://schemas.microsoft.com/office/drawing/2014/main" id="{2C0A2484-B9EC-4E3E-B962-FC2074D23D7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65525" y="4856163"/>
            <a:ext cx="781050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18" name="Line 136">
            <a:extLst>
              <a:ext uri="{FF2B5EF4-FFF2-40B4-BE49-F238E27FC236}">
                <a16:creationId xmlns:a16="http://schemas.microsoft.com/office/drawing/2014/main" id="{EBFF96FD-C0F7-4A19-B058-FE8C01563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4856163"/>
            <a:ext cx="0" cy="1087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19" name="Line 137">
            <a:extLst>
              <a:ext uri="{FF2B5EF4-FFF2-40B4-BE49-F238E27FC236}">
                <a16:creationId xmlns:a16="http://schemas.microsoft.com/office/drawing/2014/main" id="{9736041E-B216-4CB5-B41F-6223C6B76E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28925" y="5207000"/>
            <a:ext cx="736600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20" name="Line 138">
            <a:extLst>
              <a:ext uri="{FF2B5EF4-FFF2-40B4-BE49-F238E27FC236}">
                <a16:creationId xmlns:a16="http://schemas.microsoft.com/office/drawing/2014/main" id="{7EDE1625-C953-494C-92FA-64CE881AB6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28925" y="4545013"/>
            <a:ext cx="0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21" name="Line 139">
            <a:extLst>
              <a:ext uri="{FF2B5EF4-FFF2-40B4-BE49-F238E27FC236}">
                <a16:creationId xmlns:a16="http://schemas.microsoft.com/office/drawing/2014/main" id="{2CDF4FCD-68E8-4485-AC94-D1585B1A89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28925" y="4046538"/>
            <a:ext cx="863600" cy="498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22" name="Line 140">
            <a:extLst>
              <a:ext uri="{FF2B5EF4-FFF2-40B4-BE49-F238E27FC236}">
                <a16:creationId xmlns:a16="http://schemas.microsoft.com/office/drawing/2014/main" id="{F1FF4FEF-D868-4064-BA61-84323948E0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01875" y="3233738"/>
            <a:ext cx="14097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23" name="Line 141">
            <a:extLst>
              <a:ext uri="{FF2B5EF4-FFF2-40B4-BE49-F238E27FC236}">
                <a16:creationId xmlns:a16="http://schemas.microsoft.com/office/drawing/2014/main" id="{F9515D04-0C4B-4D9E-9823-BD32F8B243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55813" y="2309813"/>
            <a:ext cx="246062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24" name="Line 142">
            <a:extLst>
              <a:ext uri="{FF2B5EF4-FFF2-40B4-BE49-F238E27FC236}">
                <a16:creationId xmlns:a16="http://schemas.microsoft.com/office/drawing/2014/main" id="{C4C02B1A-D273-41D5-9ED3-A583307A4C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4875" y="2027238"/>
            <a:ext cx="1150938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1325" name="AutoShape 143">
            <a:extLst>
              <a:ext uri="{FF2B5EF4-FFF2-40B4-BE49-F238E27FC236}">
                <a16:creationId xmlns:a16="http://schemas.microsoft.com/office/drawing/2014/main" id="{4723AC72-C8A1-45B8-A2FE-C987BCC28EB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V="1">
            <a:off x="-226219" y="3159920"/>
            <a:ext cx="2314575" cy="49212"/>
          </a:xfrm>
          <a:prstGeom prst="curvedConnector4">
            <a:avLst>
              <a:gd name="adj1" fmla="val -9875"/>
              <a:gd name="adj2" fmla="val -467741"/>
            </a:avLst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326" name="Line 144">
            <a:extLst>
              <a:ext uri="{FF2B5EF4-FFF2-40B4-BE49-F238E27FC236}">
                <a16:creationId xmlns:a16="http://schemas.microsoft.com/office/drawing/2014/main" id="{94B693F8-4E1B-4488-919B-CC004E1C54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50" y="3503613"/>
            <a:ext cx="406400" cy="876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27" name="Line 145">
            <a:extLst>
              <a:ext uri="{FF2B5EF4-FFF2-40B4-BE49-F238E27FC236}">
                <a16:creationId xmlns:a16="http://schemas.microsoft.com/office/drawing/2014/main" id="{C95091A4-5D3E-4156-824A-8FF0855009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2075" y="3532188"/>
            <a:ext cx="1041400" cy="581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1328" name="AutoShape 149">
            <a:extLst>
              <a:ext uri="{FF2B5EF4-FFF2-40B4-BE49-F238E27FC236}">
                <a16:creationId xmlns:a16="http://schemas.microsoft.com/office/drawing/2014/main" id="{D23F3D4D-2D8F-43AB-AA76-EA59C40C8E7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194844" y="3299619"/>
            <a:ext cx="1768475" cy="3395663"/>
          </a:xfrm>
          <a:prstGeom prst="bentConnector3">
            <a:avLst>
              <a:gd name="adj1" fmla="val 112926"/>
            </a:avLst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Oval 223">
            <a:extLst>
              <a:ext uri="{FF2B5EF4-FFF2-40B4-BE49-F238E27FC236}">
                <a16:creationId xmlns:a16="http://schemas.microsoft.com/office/drawing/2014/main" id="{A99810CA-439A-4D57-AA14-649B58248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88" y="26130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27" name="Oval 233">
            <a:extLst>
              <a:ext uri="{FF2B5EF4-FFF2-40B4-BE49-F238E27FC236}">
                <a16:creationId xmlns:a16="http://schemas.microsoft.com/office/drawing/2014/main" id="{96E24412-A6D4-4A74-9812-F4929E022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5" y="2057400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28" name="Oval 231">
            <a:extLst>
              <a:ext uri="{FF2B5EF4-FFF2-40B4-BE49-F238E27FC236}">
                <a16:creationId xmlns:a16="http://schemas.microsoft.com/office/drawing/2014/main" id="{F61AEE0C-8B71-48B5-BDD7-5CCA5C69A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20859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29" name="Oval 232">
            <a:extLst>
              <a:ext uri="{FF2B5EF4-FFF2-40B4-BE49-F238E27FC236}">
                <a16:creationId xmlns:a16="http://schemas.microsoft.com/office/drawing/2014/main" id="{FF493C9F-BDB9-47EF-B19F-F079C4444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6605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30" name="Oval 235">
            <a:extLst>
              <a:ext uri="{FF2B5EF4-FFF2-40B4-BE49-F238E27FC236}">
                <a16:creationId xmlns:a16="http://schemas.microsoft.com/office/drawing/2014/main" id="{6CA87131-D3F5-480E-A4DA-561A5D009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16605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31" name="Oval 222">
            <a:extLst>
              <a:ext uri="{FF2B5EF4-FFF2-40B4-BE49-F238E27FC236}">
                <a16:creationId xmlns:a16="http://schemas.microsoft.com/office/drawing/2014/main" id="{5A4FB2CA-8BF1-4BAB-B73E-7E7D6CAEE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1287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32" name="Oval 205">
            <a:extLst>
              <a:ext uri="{FF2B5EF4-FFF2-40B4-BE49-F238E27FC236}">
                <a16:creationId xmlns:a16="http://schemas.microsoft.com/office/drawing/2014/main" id="{F3622C23-0C28-487E-9899-E616EBF77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838" y="6683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33" name="Oval 202">
            <a:extLst>
              <a:ext uri="{FF2B5EF4-FFF2-40B4-BE49-F238E27FC236}">
                <a16:creationId xmlns:a16="http://schemas.microsoft.com/office/drawing/2014/main" id="{67D26426-3029-4E81-B3E9-121EF4366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13239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34" name="Oval 203">
            <a:extLst>
              <a:ext uri="{FF2B5EF4-FFF2-40B4-BE49-F238E27FC236}">
                <a16:creationId xmlns:a16="http://schemas.microsoft.com/office/drawing/2014/main" id="{33F52868-9091-4F00-8AA8-B93BAF7BC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325" y="19288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35" name="Oval 224">
            <a:extLst>
              <a:ext uri="{FF2B5EF4-FFF2-40B4-BE49-F238E27FC236}">
                <a16:creationId xmlns:a16="http://schemas.microsoft.com/office/drawing/2014/main" id="{FDEC4344-E28D-44B8-85DA-91E789F43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2748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36" name="Oval 218">
            <a:extLst>
              <a:ext uri="{FF2B5EF4-FFF2-40B4-BE49-F238E27FC236}">
                <a16:creationId xmlns:a16="http://schemas.microsoft.com/office/drawing/2014/main" id="{81E9C1FD-4167-4F3F-99D2-F469F65C8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675" y="34194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37" name="Oval 215">
            <a:extLst>
              <a:ext uri="{FF2B5EF4-FFF2-40B4-BE49-F238E27FC236}">
                <a16:creationId xmlns:a16="http://schemas.microsoft.com/office/drawing/2014/main" id="{9DD3C688-D89B-4DD2-939F-89AE0C568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575" y="40100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38" name="Oval 210">
            <a:extLst>
              <a:ext uri="{FF2B5EF4-FFF2-40B4-BE49-F238E27FC236}">
                <a16:creationId xmlns:a16="http://schemas.microsoft.com/office/drawing/2014/main" id="{EC42F7E7-12F6-48A4-B52F-39FED7764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38592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39" name="Oval 208">
            <a:extLst>
              <a:ext uri="{FF2B5EF4-FFF2-40B4-BE49-F238E27FC236}">
                <a16:creationId xmlns:a16="http://schemas.microsoft.com/office/drawing/2014/main" id="{A7FAEBD9-D1EC-4A40-B13A-C732F8236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30511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40" name="Oval 234">
            <a:extLst>
              <a:ext uri="{FF2B5EF4-FFF2-40B4-BE49-F238E27FC236}">
                <a16:creationId xmlns:a16="http://schemas.microsoft.com/office/drawing/2014/main" id="{FADA0394-68E6-4066-B6F9-95D952E3D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24288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41" name="Text Box 25">
            <a:extLst>
              <a:ext uri="{FF2B5EF4-FFF2-40B4-BE49-F238E27FC236}">
                <a16:creationId xmlns:a16="http://schemas.microsoft.com/office/drawing/2014/main" id="{6099353D-ED5D-41C5-95D2-60A084D4D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3606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52242" name="Oval 207">
            <a:extLst>
              <a:ext uri="{FF2B5EF4-FFF2-40B4-BE49-F238E27FC236}">
                <a16:creationId xmlns:a16="http://schemas.microsoft.com/office/drawing/2014/main" id="{D14CCCB9-BD12-4FF2-ADAC-C5F6FD451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8950" y="20335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43" name="Oval 225">
            <a:extLst>
              <a:ext uri="{FF2B5EF4-FFF2-40B4-BE49-F238E27FC236}">
                <a16:creationId xmlns:a16="http://schemas.microsoft.com/office/drawing/2014/main" id="{26F7ACA1-C2FE-464D-8750-54DF6118C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238" y="20050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44" name="Oval 206">
            <a:extLst>
              <a:ext uri="{FF2B5EF4-FFF2-40B4-BE49-F238E27FC236}">
                <a16:creationId xmlns:a16="http://schemas.microsoft.com/office/drawing/2014/main" id="{5CEF4D0C-29FC-4A16-9171-D88C81801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88" y="22955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45" name="Oval 220">
            <a:extLst>
              <a:ext uri="{FF2B5EF4-FFF2-40B4-BE49-F238E27FC236}">
                <a16:creationId xmlns:a16="http://schemas.microsoft.com/office/drawing/2014/main" id="{56A1B8B1-85C9-4094-A06F-17FA7B5B3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27971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46" name="Oval 219">
            <a:extLst>
              <a:ext uri="{FF2B5EF4-FFF2-40B4-BE49-F238E27FC236}">
                <a16:creationId xmlns:a16="http://schemas.microsoft.com/office/drawing/2014/main" id="{CC8796BD-7A60-47DC-8ED3-91A2F8B78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4655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47" name="Oval 226">
            <a:extLst>
              <a:ext uri="{FF2B5EF4-FFF2-40B4-BE49-F238E27FC236}">
                <a16:creationId xmlns:a16="http://schemas.microsoft.com/office/drawing/2014/main" id="{BD8493AE-D490-448A-8782-E713B51C5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575" y="41433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48" name="Oval 241">
            <a:extLst>
              <a:ext uri="{FF2B5EF4-FFF2-40B4-BE49-F238E27FC236}">
                <a16:creationId xmlns:a16="http://schemas.microsoft.com/office/drawing/2014/main" id="{DC7317D8-61F0-415A-92BA-35430801B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2242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49" name="Oval 242">
            <a:extLst>
              <a:ext uri="{FF2B5EF4-FFF2-40B4-BE49-F238E27FC236}">
                <a16:creationId xmlns:a16="http://schemas.microsoft.com/office/drawing/2014/main" id="{A48ADBCE-F03A-48C6-A632-2FDDCA397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88" y="32480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50" name="Oval 244">
            <a:extLst>
              <a:ext uri="{FF2B5EF4-FFF2-40B4-BE49-F238E27FC236}">
                <a16:creationId xmlns:a16="http://schemas.microsoft.com/office/drawing/2014/main" id="{363F4D27-3607-4809-9DFC-607A7292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688" y="36830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51" name="Oval 236">
            <a:extLst>
              <a:ext uri="{FF2B5EF4-FFF2-40B4-BE49-F238E27FC236}">
                <a16:creationId xmlns:a16="http://schemas.microsoft.com/office/drawing/2014/main" id="{98938330-5384-41F2-9872-9C8507B7C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48498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52" name="Oval 245">
            <a:extLst>
              <a:ext uri="{FF2B5EF4-FFF2-40B4-BE49-F238E27FC236}">
                <a16:creationId xmlns:a16="http://schemas.microsoft.com/office/drawing/2014/main" id="{687C0A2B-1E62-49C0-A2DF-4818D3E00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8" y="41894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53" name="Oval 239">
            <a:extLst>
              <a:ext uri="{FF2B5EF4-FFF2-40B4-BE49-F238E27FC236}">
                <a16:creationId xmlns:a16="http://schemas.microsoft.com/office/drawing/2014/main" id="{ACB1BCD4-7BD8-494D-A113-43A14F88D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275" y="56229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54" name="Oval 238">
            <a:extLst>
              <a:ext uri="{FF2B5EF4-FFF2-40B4-BE49-F238E27FC236}">
                <a16:creationId xmlns:a16="http://schemas.microsoft.com/office/drawing/2014/main" id="{D913FDA9-6550-4BE8-9784-C3EEB5591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50180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55" name="Oval 227">
            <a:extLst>
              <a:ext uri="{FF2B5EF4-FFF2-40B4-BE49-F238E27FC236}">
                <a16:creationId xmlns:a16="http://schemas.microsoft.com/office/drawing/2014/main" id="{C01C2C55-8406-4618-9156-4122AE4B7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5" y="51260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56" name="Oval 230">
            <a:extLst>
              <a:ext uri="{FF2B5EF4-FFF2-40B4-BE49-F238E27FC236}">
                <a16:creationId xmlns:a16="http://schemas.microsoft.com/office/drawing/2014/main" id="{7C03FA36-FEB6-4846-B670-F0D07E9DF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338" y="44354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57" name="Oval 221">
            <a:extLst>
              <a:ext uri="{FF2B5EF4-FFF2-40B4-BE49-F238E27FC236}">
                <a16:creationId xmlns:a16="http://schemas.microsoft.com/office/drawing/2014/main" id="{74CA19FF-7823-4EA6-964F-D2765D8CD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525" y="4044950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58" name="Oval 228">
            <a:extLst>
              <a:ext uri="{FF2B5EF4-FFF2-40B4-BE49-F238E27FC236}">
                <a16:creationId xmlns:a16="http://schemas.microsoft.com/office/drawing/2014/main" id="{0E42E223-E2F4-4205-A36A-4908D60F1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138" y="55356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59" name="Oval 229">
            <a:extLst>
              <a:ext uri="{FF2B5EF4-FFF2-40B4-BE49-F238E27FC236}">
                <a16:creationId xmlns:a16="http://schemas.microsoft.com/office/drawing/2014/main" id="{749A917F-5135-425F-91B0-FBDC13CF0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3" y="50180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60" name="Oval 217">
            <a:extLst>
              <a:ext uri="{FF2B5EF4-FFF2-40B4-BE49-F238E27FC236}">
                <a16:creationId xmlns:a16="http://schemas.microsoft.com/office/drawing/2014/main" id="{0F05D51D-16F6-4E14-9B86-B598CE15B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59436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61" name="Oval 216">
            <a:extLst>
              <a:ext uri="{FF2B5EF4-FFF2-40B4-BE49-F238E27FC236}">
                <a16:creationId xmlns:a16="http://schemas.microsoft.com/office/drawing/2014/main" id="{30ECE2B1-CFA2-4410-878A-382475682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838" y="50180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62" name="Oval 214">
            <a:extLst>
              <a:ext uri="{FF2B5EF4-FFF2-40B4-BE49-F238E27FC236}">
                <a16:creationId xmlns:a16="http://schemas.microsoft.com/office/drawing/2014/main" id="{ABE2B75A-3F10-425E-95E2-E9556164F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52355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63" name="Oval 204">
            <a:extLst>
              <a:ext uri="{FF2B5EF4-FFF2-40B4-BE49-F238E27FC236}">
                <a16:creationId xmlns:a16="http://schemas.microsoft.com/office/drawing/2014/main" id="{E9BC3304-AC8A-4781-A9A9-813AAE181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45751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64" name="Oval 213">
            <a:extLst>
              <a:ext uri="{FF2B5EF4-FFF2-40B4-BE49-F238E27FC236}">
                <a16:creationId xmlns:a16="http://schemas.microsoft.com/office/drawing/2014/main" id="{AA186591-9C49-41E4-B743-CBF2B8AE5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42529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65" name="Oval 212">
            <a:extLst>
              <a:ext uri="{FF2B5EF4-FFF2-40B4-BE49-F238E27FC236}">
                <a16:creationId xmlns:a16="http://schemas.microsoft.com/office/drawing/2014/main" id="{CF395E29-5D43-40E6-8EC1-5C7933562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25" y="326866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66" name="Oval 209">
            <a:extLst>
              <a:ext uri="{FF2B5EF4-FFF2-40B4-BE49-F238E27FC236}">
                <a16:creationId xmlns:a16="http://schemas.microsoft.com/office/drawing/2014/main" id="{44AE86B2-27F7-49A3-A8CE-5E73FB73D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294005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67" name="Oval 201">
            <a:extLst>
              <a:ext uri="{FF2B5EF4-FFF2-40B4-BE49-F238E27FC236}">
                <a16:creationId xmlns:a16="http://schemas.microsoft.com/office/drawing/2014/main" id="{FAB18ADA-75F7-4F2F-83A5-1F86E776F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013" y="23955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68" name="Oval 200">
            <a:extLst>
              <a:ext uri="{FF2B5EF4-FFF2-40B4-BE49-F238E27FC236}">
                <a16:creationId xmlns:a16="http://schemas.microsoft.com/office/drawing/2014/main" id="{7F8F421F-CE26-49B7-9524-79C0B459E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22256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2269" name="Text Box 2">
            <a:extLst>
              <a:ext uri="{FF2B5EF4-FFF2-40B4-BE49-F238E27FC236}">
                <a16:creationId xmlns:a16="http://schemas.microsoft.com/office/drawing/2014/main" id="{F04DE48F-4ABE-4427-B308-5E25F6D57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3" y="-92035"/>
            <a:ext cx="8512175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Optimising Method 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Make sure every city visited once and left once – in cheapest way (Easy)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-The Assignment Problem                - Results in subtours       </a:t>
            </a:r>
            <a:r>
              <a:rPr lang="en-GB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Length 1098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GB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</a:p>
        </p:txBody>
      </p:sp>
      <p:sp>
        <p:nvSpPr>
          <p:cNvPr id="52270" name="Text Box 3">
            <a:extLst>
              <a:ext uri="{FF2B5EF4-FFF2-40B4-BE49-F238E27FC236}">
                <a16:creationId xmlns:a16="http://schemas.microsoft.com/office/drawing/2014/main" id="{0FC20F62-19DB-4B5A-A36E-80572F400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55102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2271" name="Text Box 4">
            <a:extLst>
              <a:ext uri="{FF2B5EF4-FFF2-40B4-BE49-F238E27FC236}">
                <a16:creationId xmlns:a16="http://schemas.microsoft.com/office/drawing/2014/main" id="{81FF3019-5FC6-45D4-A784-067E1326E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5067300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52272" name="Text Box 5">
            <a:extLst>
              <a:ext uri="{FF2B5EF4-FFF2-40B4-BE49-F238E27FC236}">
                <a16:creationId xmlns:a16="http://schemas.microsoft.com/office/drawing/2014/main" id="{B9B5EED1-8BFF-4B41-9C5C-F27866E49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43926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52273" name="Text Box 6">
            <a:extLst>
              <a:ext uri="{FF2B5EF4-FFF2-40B4-BE49-F238E27FC236}">
                <a16:creationId xmlns:a16="http://schemas.microsoft.com/office/drawing/2014/main" id="{A1F974A8-9643-454E-8FC2-549B25828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3990975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52274" name="Text Box 7">
            <a:extLst>
              <a:ext uri="{FF2B5EF4-FFF2-40B4-BE49-F238E27FC236}">
                <a16:creationId xmlns:a16="http://schemas.microsoft.com/office/drawing/2014/main" id="{C8B8CB83-9532-428D-A43D-4FD137B78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34020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52275" name="Text Box 8">
            <a:extLst>
              <a:ext uri="{FF2B5EF4-FFF2-40B4-BE49-F238E27FC236}">
                <a16:creationId xmlns:a16="http://schemas.microsoft.com/office/drawing/2014/main" id="{9F570B15-71E3-488A-8D6A-A82970F74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5" y="275431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52276" name="Text Box 9">
            <a:extLst>
              <a:ext uri="{FF2B5EF4-FFF2-40B4-BE49-F238E27FC236}">
                <a16:creationId xmlns:a16="http://schemas.microsoft.com/office/drawing/2014/main" id="{15B92CF5-1982-49F1-92CE-94AD16435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2243138"/>
            <a:ext cx="423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52277" name="Text Box 10">
            <a:extLst>
              <a:ext uri="{FF2B5EF4-FFF2-40B4-BE49-F238E27FC236}">
                <a16:creationId xmlns:a16="http://schemas.microsoft.com/office/drawing/2014/main" id="{CD328997-F6C6-4C8C-A715-60F061568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946275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52278" name="Text Box 11">
            <a:extLst>
              <a:ext uri="{FF2B5EF4-FFF2-40B4-BE49-F238E27FC236}">
                <a16:creationId xmlns:a16="http://schemas.microsoft.com/office/drawing/2014/main" id="{F33DA7EA-C648-4070-8ECA-CFA741B3E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6763" y="16240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52279" name="Text Box 12">
            <a:extLst>
              <a:ext uri="{FF2B5EF4-FFF2-40B4-BE49-F238E27FC236}">
                <a16:creationId xmlns:a16="http://schemas.microsoft.com/office/drawing/2014/main" id="{40D6B407-6BF4-4F31-860A-E87CB5B86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913" y="16240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52280" name="Text Box 13">
            <a:extLst>
              <a:ext uri="{FF2B5EF4-FFF2-40B4-BE49-F238E27FC236}">
                <a16:creationId xmlns:a16="http://schemas.microsoft.com/office/drawing/2014/main" id="{A1C07EBD-420F-4CD3-8180-901325689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20304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52281" name="Text Box 14">
            <a:extLst>
              <a:ext uri="{FF2B5EF4-FFF2-40B4-BE49-F238E27FC236}">
                <a16:creationId xmlns:a16="http://schemas.microsoft.com/office/drawing/2014/main" id="{B1956094-3895-40C7-A200-B551A45FA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4575" y="20050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52282" name="Text Box 15">
            <a:extLst>
              <a:ext uri="{FF2B5EF4-FFF2-40B4-BE49-F238E27FC236}">
                <a16:creationId xmlns:a16="http://schemas.microsoft.com/office/drawing/2014/main" id="{F2D8CC29-36F0-4E1F-B271-D3E4403D2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588" y="25765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52283" name="Text Box 16">
            <a:extLst>
              <a:ext uri="{FF2B5EF4-FFF2-40B4-BE49-F238E27FC236}">
                <a16:creationId xmlns:a16="http://schemas.microsoft.com/office/drawing/2014/main" id="{CC8C7E3D-BB3B-42A9-BA33-841F20BBA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75" y="3211513"/>
            <a:ext cx="339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52284" name="Text Box 17">
            <a:extLst>
              <a:ext uri="{FF2B5EF4-FFF2-40B4-BE49-F238E27FC236}">
                <a16:creationId xmlns:a16="http://schemas.microsoft.com/office/drawing/2014/main" id="{8EC97F79-B9D7-4880-90CD-C86730B88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350" y="4102100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52285" name="Text Box 18">
            <a:extLst>
              <a:ext uri="{FF2B5EF4-FFF2-40B4-BE49-F238E27FC236}">
                <a16:creationId xmlns:a16="http://schemas.microsoft.com/office/drawing/2014/main" id="{8033980E-E722-4597-95DD-4ACA373E0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163" y="49768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2286" name="Text Box 19">
            <a:extLst>
              <a:ext uri="{FF2B5EF4-FFF2-40B4-BE49-F238E27FC236}">
                <a16:creationId xmlns:a16="http://schemas.microsoft.com/office/drawing/2014/main" id="{A013ED88-7EE1-40D4-8369-FD5FD3124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551488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52287" name="Text Box 20">
            <a:extLst>
              <a:ext uri="{FF2B5EF4-FFF2-40B4-BE49-F238E27FC236}">
                <a16:creationId xmlns:a16="http://schemas.microsoft.com/office/drawing/2014/main" id="{FA0E4B31-72D5-4A6A-BF8D-FCC84B5FE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47926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52288" name="Text Box 21">
            <a:extLst>
              <a:ext uri="{FF2B5EF4-FFF2-40B4-BE49-F238E27FC236}">
                <a16:creationId xmlns:a16="http://schemas.microsoft.com/office/drawing/2014/main" id="{88F4A8D0-3B92-484C-A378-91D323D4B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43375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52289" name="Text Box 22">
            <a:extLst>
              <a:ext uri="{FF2B5EF4-FFF2-40B4-BE49-F238E27FC236}">
                <a16:creationId xmlns:a16="http://schemas.microsoft.com/office/drawing/2014/main" id="{2AAA6F46-61D2-4B3D-979B-65315077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36433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52290" name="Text Box 23">
            <a:extLst>
              <a:ext uri="{FF2B5EF4-FFF2-40B4-BE49-F238E27FC236}">
                <a16:creationId xmlns:a16="http://schemas.microsoft.com/office/drawing/2014/main" id="{79D963AD-B8E9-40A5-BC97-52EF335DC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1607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52291" name="Text Box 24">
            <a:extLst>
              <a:ext uri="{FF2B5EF4-FFF2-40B4-BE49-F238E27FC236}">
                <a16:creationId xmlns:a16="http://schemas.microsoft.com/office/drawing/2014/main" id="{864B8681-8432-45E4-8834-54C7A8CDB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4988" y="1116013"/>
            <a:ext cx="3317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52292" name="Text Box 26">
            <a:extLst>
              <a:ext uri="{FF2B5EF4-FFF2-40B4-BE49-F238E27FC236}">
                <a16:creationId xmlns:a16="http://schemas.microsoft.com/office/drawing/2014/main" id="{92243135-6854-43EE-AF14-99DD48D73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2082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52293" name="Text Box 27">
            <a:extLst>
              <a:ext uri="{FF2B5EF4-FFF2-40B4-BE49-F238E27FC236}">
                <a16:creationId xmlns:a16="http://schemas.microsoft.com/office/drawing/2014/main" id="{BAEB99F7-C759-4BDD-943A-7445BCCC4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9923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2294" name="Text Box 28">
            <a:extLst>
              <a:ext uri="{FF2B5EF4-FFF2-40B4-BE49-F238E27FC236}">
                <a16:creationId xmlns:a16="http://schemas.microsoft.com/office/drawing/2014/main" id="{DE8E6267-A11E-4DD0-9844-F6CA03E7A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18907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52295" name="Text Box 29">
            <a:extLst>
              <a:ext uri="{FF2B5EF4-FFF2-40B4-BE49-F238E27FC236}">
                <a16:creationId xmlns:a16="http://schemas.microsoft.com/office/drawing/2014/main" id="{D0B41962-D9B1-432B-AF13-4F7F7FFA7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12684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52296" name="Text Box 30">
            <a:extLst>
              <a:ext uri="{FF2B5EF4-FFF2-40B4-BE49-F238E27FC236}">
                <a16:creationId xmlns:a16="http://schemas.microsoft.com/office/drawing/2014/main" id="{E087472F-103A-4393-8682-ED0DF08D5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347913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52297" name="Text Box 31">
            <a:extLst>
              <a:ext uri="{FF2B5EF4-FFF2-40B4-BE49-F238E27FC236}">
                <a16:creationId xmlns:a16="http://schemas.microsoft.com/office/drawing/2014/main" id="{ABA140CB-9904-40B0-BE9A-54CC1E5CE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9067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52298" name="Text Box 32">
            <a:extLst>
              <a:ext uri="{FF2B5EF4-FFF2-40B4-BE49-F238E27FC236}">
                <a16:creationId xmlns:a16="http://schemas.microsoft.com/office/drawing/2014/main" id="{A69F8040-D4D5-4958-B033-35781DAE1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30083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52299" name="Text Box 33">
            <a:extLst>
              <a:ext uri="{FF2B5EF4-FFF2-40B4-BE49-F238E27FC236}">
                <a16:creationId xmlns:a16="http://schemas.microsoft.com/office/drawing/2014/main" id="{08FEDAF4-B299-49B3-AA6A-65D674659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33639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52300" name="Text Box 34">
            <a:extLst>
              <a:ext uri="{FF2B5EF4-FFF2-40B4-BE49-F238E27FC236}">
                <a16:creationId xmlns:a16="http://schemas.microsoft.com/office/drawing/2014/main" id="{A0364466-A089-40F6-8B4F-82A6A3C37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2525" y="39481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2301" name="Text Box 35">
            <a:extLst>
              <a:ext uri="{FF2B5EF4-FFF2-40B4-BE49-F238E27FC236}">
                <a16:creationId xmlns:a16="http://schemas.microsoft.com/office/drawing/2014/main" id="{1F1EF53B-4E3B-43A9-A725-13B0D38F7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8084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52302" name="Text Box 36">
            <a:extLst>
              <a:ext uri="{FF2B5EF4-FFF2-40B4-BE49-F238E27FC236}">
                <a16:creationId xmlns:a16="http://schemas.microsoft.com/office/drawing/2014/main" id="{11579370-0475-4493-B5DC-9F79AB213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5450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52303" name="Text Box 37">
            <a:extLst>
              <a:ext uri="{FF2B5EF4-FFF2-40B4-BE49-F238E27FC236}">
                <a16:creationId xmlns:a16="http://schemas.microsoft.com/office/drawing/2014/main" id="{C1EC692E-0765-44CD-89E0-BC7A7FA74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350" y="5191125"/>
            <a:ext cx="509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2304" name="Text Box 38">
            <a:extLst>
              <a:ext uri="{FF2B5EF4-FFF2-40B4-BE49-F238E27FC236}">
                <a16:creationId xmlns:a16="http://schemas.microsoft.com/office/drawing/2014/main" id="{AD90999C-845A-457C-8C75-39B7D0764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97681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52305" name="Text Box 39">
            <a:extLst>
              <a:ext uri="{FF2B5EF4-FFF2-40B4-BE49-F238E27FC236}">
                <a16:creationId xmlns:a16="http://schemas.microsoft.com/office/drawing/2014/main" id="{EBDDEAB0-2786-4276-A8DC-D6820EA46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9895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2306" name="Text Box 40">
            <a:extLst>
              <a:ext uri="{FF2B5EF4-FFF2-40B4-BE49-F238E27FC236}">
                <a16:creationId xmlns:a16="http://schemas.microsoft.com/office/drawing/2014/main" id="{623BFAB6-AB75-428A-BEFD-4FC3235B8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856288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52307" name="Text Box 41">
            <a:extLst>
              <a:ext uri="{FF2B5EF4-FFF2-40B4-BE49-F238E27FC236}">
                <a16:creationId xmlns:a16="http://schemas.microsoft.com/office/drawing/2014/main" id="{3C7BCF13-B46D-4559-BBE4-C275A8CCE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1894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52308" name="Text Box 42">
            <a:extLst>
              <a:ext uri="{FF2B5EF4-FFF2-40B4-BE49-F238E27FC236}">
                <a16:creationId xmlns:a16="http://schemas.microsoft.com/office/drawing/2014/main" id="{6D2110E0-36F0-4CB8-9B2F-6D3C8E0A4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2242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52309" name="Text Box 43">
            <a:extLst>
              <a:ext uri="{FF2B5EF4-FFF2-40B4-BE49-F238E27FC236}">
                <a16:creationId xmlns:a16="http://schemas.microsoft.com/office/drawing/2014/main" id="{E3AD2546-F16B-46DA-9229-E7065F8EA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182813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52310" name="Text Box 44">
            <a:extLst>
              <a:ext uri="{FF2B5EF4-FFF2-40B4-BE49-F238E27FC236}">
                <a16:creationId xmlns:a16="http://schemas.microsoft.com/office/drawing/2014/main" id="{59D26AF4-BE9B-4F3F-8556-9B164ADFE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619125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2311" name="Line 88">
            <a:extLst>
              <a:ext uri="{FF2B5EF4-FFF2-40B4-BE49-F238E27FC236}">
                <a16:creationId xmlns:a16="http://schemas.microsoft.com/office/drawing/2014/main" id="{C50755D0-25A5-4362-AE71-1FEAC76B99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3941763"/>
            <a:ext cx="438150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12" name="Line 89">
            <a:extLst>
              <a:ext uri="{FF2B5EF4-FFF2-40B4-BE49-F238E27FC236}">
                <a16:creationId xmlns:a16="http://schemas.microsoft.com/office/drawing/2014/main" id="{0456DD49-0DC5-4EF8-882D-BC842F5C63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7625" y="3960813"/>
            <a:ext cx="0" cy="831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13" name="Line 90">
            <a:extLst>
              <a:ext uri="{FF2B5EF4-FFF2-40B4-BE49-F238E27FC236}">
                <a16:creationId xmlns:a16="http://schemas.microsoft.com/office/drawing/2014/main" id="{061E3DBC-CCCD-47C7-BE88-5EA1154E6A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43925" y="4405313"/>
            <a:ext cx="393700" cy="38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14" name="Line 101">
            <a:extLst>
              <a:ext uri="{FF2B5EF4-FFF2-40B4-BE49-F238E27FC236}">
                <a16:creationId xmlns:a16="http://schemas.microsoft.com/office/drawing/2014/main" id="{6E355938-ED7F-473A-8704-BFD47CE5B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2225" y="5281613"/>
            <a:ext cx="254000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2315" name="AutoShape 102">
            <a:extLst>
              <a:ext uri="{FF2B5EF4-FFF2-40B4-BE49-F238E27FC236}">
                <a16:creationId xmlns:a16="http://schemas.microsoft.com/office/drawing/2014/main" id="{A264AD64-C5F1-4F54-B92C-27A15244574B}"/>
              </a:ext>
            </a:extLst>
          </p:cNvPr>
          <p:cNvCxnSpPr>
            <a:cxnSpLocks noChangeShapeType="1"/>
            <a:stCxn id="52314" idx="0"/>
          </p:cNvCxnSpPr>
          <p:nvPr/>
        </p:nvCxnSpPr>
        <p:spPr bwMode="auto">
          <a:xfrm rot="5400000" flipV="1">
            <a:off x="7642225" y="5281613"/>
            <a:ext cx="254000" cy="254000"/>
          </a:xfrm>
          <a:prstGeom prst="curvedConnector3">
            <a:avLst>
              <a:gd name="adj1" fmla="val -9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316" name="Line 111">
            <a:extLst>
              <a:ext uri="{FF2B5EF4-FFF2-40B4-BE49-F238E27FC236}">
                <a16:creationId xmlns:a16="http://schemas.microsoft.com/office/drawing/2014/main" id="{CDC5EB91-EFFF-41D9-AAE3-592E2D24D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5281613"/>
            <a:ext cx="158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2317" name="AutoShape 119">
            <a:extLst>
              <a:ext uri="{FF2B5EF4-FFF2-40B4-BE49-F238E27FC236}">
                <a16:creationId xmlns:a16="http://schemas.microsoft.com/office/drawing/2014/main" id="{BFAE917A-4F27-4077-B6BF-14ABB09F6F02}"/>
              </a:ext>
            </a:extLst>
          </p:cNvPr>
          <p:cNvCxnSpPr>
            <a:cxnSpLocks noChangeShapeType="1"/>
            <a:stCxn id="52271" idx="0"/>
            <a:endCxn id="52284" idx="1"/>
          </p:cNvCxnSpPr>
          <p:nvPr/>
        </p:nvCxnSpPr>
        <p:spPr bwMode="auto">
          <a:xfrm flipV="1">
            <a:off x="6411913" y="4254500"/>
            <a:ext cx="833437" cy="812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318" name="AutoShape 120">
            <a:extLst>
              <a:ext uri="{FF2B5EF4-FFF2-40B4-BE49-F238E27FC236}">
                <a16:creationId xmlns:a16="http://schemas.microsoft.com/office/drawing/2014/main" id="{5C706C21-C344-489E-A66D-9986728E463F}"/>
              </a:ext>
            </a:extLst>
          </p:cNvPr>
          <p:cNvCxnSpPr>
            <a:cxnSpLocks noChangeShapeType="1"/>
            <a:stCxn id="52271" idx="0"/>
            <a:endCxn id="52284" idx="1"/>
          </p:cNvCxnSpPr>
          <p:nvPr/>
        </p:nvCxnSpPr>
        <p:spPr bwMode="auto">
          <a:xfrm rot="-5400000">
            <a:off x="6422232" y="4244181"/>
            <a:ext cx="812800" cy="83343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319" name="AutoShape 130">
            <a:extLst>
              <a:ext uri="{FF2B5EF4-FFF2-40B4-BE49-F238E27FC236}">
                <a16:creationId xmlns:a16="http://schemas.microsoft.com/office/drawing/2014/main" id="{A134358F-86D9-4012-87A2-8EB647CF4199}"/>
              </a:ext>
            </a:extLst>
          </p:cNvPr>
          <p:cNvCxnSpPr>
            <a:cxnSpLocks noChangeShapeType="1"/>
            <a:stCxn id="52290" idx="0"/>
          </p:cNvCxnSpPr>
          <p:nvPr/>
        </p:nvCxnSpPr>
        <p:spPr bwMode="auto">
          <a:xfrm flipV="1">
            <a:off x="6905625" y="3157538"/>
            <a:ext cx="963613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320" name="AutoShape 131">
            <a:extLst>
              <a:ext uri="{FF2B5EF4-FFF2-40B4-BE49-F238E27FC236}">
                <a16:creationId xmlns:a16="http://schemas.microsoft.com/office/drawing/2014/main" id="{ADDD7446-6EF9-4CAE-A0BE-547A4063BE4B}"/>
              </a:ext>
            </a:extLst>
          </p:cNvPr>
          <p:cNvCxnSpPr>
            <a:cxnSpLocks noChangeShapeType="1"/>
            <a:stCxn id="52290" idx="0"/>
            <a:endCxn id="52283" idx="0"/>
          </p:cNvCxnSpPr>
          <p:nvPr/>
        </p:nvCxnSpPr>
        <p:spPr bwMode="auto">
          <a:xfrm rot="5400000" flipV="1">
            <a:off x="7362032" y="2704306"/>
            <a:ext cx="50800" cy="963613"/>
          </a:xfrm>
          <a:prstGeom prst="bentConnector3">
            <a:avLst>
              <a:gd name="adj1" fmla="val -4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321" name="AutoShape 134">
            <a:extLst>
              <a:ext uri="{FF2B5EF4-FFF2-40B4-BE49-F238E27FC236}">
                <a16:creationId xmlns:a16="http://schemas.microsoft.com/office/drawing/2014/main" id="{7709EA6C-5A38-4D9C-9261-024AC02C58C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V="1">
            <a:off x="7896225" y="2252663"/>
            <a:ext cx="393700" cy="355600"/>
          </a:xfrm>
          <a:prstGeom prst="bentConnector3">
            <a:avLst>
              <a:gd name="adj1" fmla="val -5806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322" name="Line 135">
            <a:extLst>
              <a:ext uri="{FF2B5EF4-FFF2-40B4-BE49-F238E27FC236}">
                <a16:creationId xmlns:a16="http://schemas.microsoft.com/office/drawing/2014/main" id="{1EE5DA4D-000C-4F84-9E50-C50B1F070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6225" y="2233613"/>
            <a:ext cx="35560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23" name="Line 136">
            <a:extLst>
              <a:ext uri="{FF2B5EF4-FFF2-40B4-BE49-F238E27FC236}">
                <a16:creationId xmlns:a16="http://schemas.microsoft.com/office/drawing/2014/main" id="{9453C24F-5140-4226-90BA-C7AC1E422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1660525"/>
            <a:ext cx="0" cy="650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2324" name="AutoShape 146">
            <a:extLst>
              <a:ext uri="{FF2B5EF4-FFF2-40B4-BE49-F238E27FC236}">
                <a16:creationId xmlns:a16="http://schemas.microsoft.com/office/drawing/2014/main" id="{0053B171-CC29-4787-8684-60176E5D6F0D}"/>
              </a:ext>
            </a:extLst>
          </p:cNvPr>
          <p:cNvCxnSpPr>
            <a:cxnSpLocks noChangeShapeType="1"/>
            <a:stCxn id="52323" idx="0"/>
            <a:endCxn id="52280" idx="1"/>
          </p:cNvCxnSpPr>
          <p:nvPr/>
        </p:nvCxnSpPr>
        <p:spPr bwMode="auto">
          <a:xfrm rot="-5400000" flipH="1" flipV="1">
            <a:off x="6417469" y="1837531"/>
            <a:ext cx="522288" cy="168275"/>
          </a:xfrm>
          <a:prstGeom prst="bentConnector4">
            <a:avLst>
              <a:gd name="adj1" fmla="val 27051"/>
              <a:gd name="adj2" fmla="val 23584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325" name="Line 147">
            <a:extLst>
              <a:ext uri="{FF2B5EF4-FFF2-40B4-BE49-F238E27FC236}">
                <a16:creationId xmlns:a16="http://schemas.microsoft.com/office/drawing/2014/main" id="{F6F2957E-AB58-40F9-8B6D-FB4CD64EE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4475" y="2182813"/>
            <a:ext cx="168275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26" name="Line 148">
            <a:extLst>
              <a:ext uri="{FF2B5EF4-FFF2-40B4-BE49-F238E27FC236}">
                <a16:creationId xmlns:a16="http://schemas.microsoft.com/office/drawing/2014/main" id="{9C37E714-4E49-4E63-BD9F-EAAB9DF739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8000" y="1268413"/>
            <a:ext cx="3524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27" name="Line 149">
            <a:extLst>
              <a:ext uri="{FF2B5EF4-FFF2-40B4-BE49-F238E27FC236}">
                <a16:creationId xmlns:a16="http://schemas.microsoft.com/office/drawing/2014/main" id="{B8C3C4D5-2880-4732-B7AA-3BB660ED83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2263" y="1268413"/>
            <a:ext cx="176212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28" name="Line 151">
            <a:extLst>
              <a:ext uri="{FF2B5EF4-FFF2-40B4-BE49-F238E27FC236}">
                <a16:creationId xmlns:a16="http://schemas.microsoft.com/office/drawing/2014/main" id="{EB0D2BE9-A65B-47FB-A32C-9EDD8F86DB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2263" y="1573213"/>
            <a:ext cx="538162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29" name="Line 152">
            <a:extLst>
              <a:ext uri="{FF2B5EF4-FFF2-40B4-BE49-F238E27FC236}">
                <a16:creationId xmlns:a16="http://schemas.microsoft.com/office/drawing/2014/main" id="{0689E0D9-59DD-4A27-A5B6-CD5AFE52DCF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2263" y="2233613"/>
            <a:ext cx="379412" cy="219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30" name="Line 153">
            <a:extLst>
              <a:ext uri="{FF2B5EF4-FFF2-40B4-BE49-F238E27FC236}">
                <a16:creationId xmlns:a16="http://schemas.microsoft.com/office/drawing/2014/main" id="{F80D9A47-6C6B-4EA9-B8D3-99896AF9C3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2263" y="2462213"/>
            <a:ext cx="379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31" name="Line 154">
            <a:extLst>
              <a:ext uri="{FF2B5EF4-FFF2-40B4-BE49-F238E27FC236}">
                <a16:creationId xmlns:a16="http://schemas.microsoft.com/office/drawing/2014/main" id="{D441C88A-7E98-4FB7-BB64-C9FDE6F69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2263" y="2233613"/>
            <a:ext cx="0" cy="219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32" name="Line 156">
            <a:extLst>
              <a:ext uri="{FF2B5EF4-FFF2-40B4-BE49-F238E27FC236}">
                <a16:creationId xmlns:a16="http://schemas.microsoft.com/office/drawing/2014/main" id="{05C5DC73-444C-461A-9A70-59A3BA1A65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6725" y="2906713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33" name="Line 157">
            <a:extLst>
              <a:ext uri="{FF2B5EF4-FFF2-40B4-BE49-F238E27FC236}">
                <a16:creationId xmlns:a16="http://schemas.microsoft.com/office/drawing/2014/main" id="{CB54EC9B-81BB-40F3-BD6F-A518329906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57813" y="3128963"/>
            <a:ext cx="211137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34" name="Line 158">
            <a:extLst>
              <a:ext uri="{FF2B5EF4-FFF2-40B4-BE49-F238E27FC236}">
                <a16:creationId xmlns:a16="http://schemas.microsoft.com/office/drawing/2014/main" id="{89C1F374-E17B-4D95-A142-C373566B87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7813" y="2940050"/>
            <a:ext cx="188912" cy="188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35" name="Line 159">
            <a:extLst>
              <a:ext uri="{FF2B5EF4-FFF2-40B4-BE49-F238E27FC236}">
                <a16:creationId xmlns:a16="http://schemas.microsoft.com/office/drawing/2014/main" id="{EE2CBCEB-68E1-48E4-AC68-823C510023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5425" y="3706813"/>
            <a:ext cx="2635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36" name="Line 160">
            <a:extLst>
              <a:ext uri="{FF2B5EF4-FFF2-40B4-BE49-F238E27FC236}">
                <a16:creationId xmlns:a16="http://schemas.microsoft.com/office/drawing/2014/main" id="{8D92739C-0057-49ED-8487-F8A224D89D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5425" y="370681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37" name="Line 161">
            <a:extLst>
              <a:ext uri="{FF2B5EF4-FFF2-40B4-BE49-F238E27FC236}">
                <a16:creationId xmlns:a16="http://schemas.microsoft.com/office/drawing/2014/main" id="{7A524055-1BB8-468B-B456-2B53E6D2E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425" y="3706813"/>
            <a:ext cx="26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38" name="Line 162">
            <a:extLst>
              <a:ext uri="{FF2B5EF4-FFF2-40B4-BE49-F238E27FC236}">
                <a16:creationId xmlns:a16="http://schemas.microsoft.com/office/drawing/2014/main" id="{33EA6DE2-EE3F-4BB3-8262-558226F7BB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7813" y="4265613"/>
            <a:ext cx="582612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39" name="Line 163">
            <a:extLst>
              <a:ext uri="{FF2B5EF4-FFF2-40B4-BE49-F238E27FC236}">
                <a16:creationId xmlns:a16="http://schemas.microsoft.com/office/drawing/2014/main" id="{F69B8C6A-4976-4D35-9169-5C8DA679CC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3213" y="4602163"/>
            <a:ext cx="5953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40" name="Line 166">
            <a:extLst>
              <a:ext uri="{FF2B5EF4-FFF2-40B4-BE49-F238E27FC236}">
                <a16:creationId xmlns:a16="http://schemas.microsoft.com/office/drawing/2014/main" id="{6CA01CB0-08DA-4C2C-826A-C370F472A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2263" y="4265613"/>
            <a:ext cx="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41" name="Line 167">
            <a:extLst>
              <a:ext uri="{FF2B5EF4-FFF2-40B4-BE49-F238E27FC236}">
                <a16:creationId xmlns:a16="http://schemas.microsoft.com/office/drawing/2014/main" id="{F7C1AF05-4334-4235-A02E-A0112B033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8950" y="5294313"/>
            <a:ext cx="128905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42" name="Line 168">
            <a:extLst>
              <a:ext uri="{FF2B5EF4-FFF2-40B4-BE49-F238E27FC236}">
                <a16:creationId xmlns:a16="http://schemas.microsoft.com/office/drawing/2014/main" id="{520BF7CA-5CF3-40BE-8CF8-7B0BDA955E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8950" y="5294313"/>
            <a:ext cx="1289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43" name="Line 169">
            <a:extLst>
              <a:ext uri="{FF2B5EF4-FFF2-40B4-BE49-F238E27FC236}">
                <a16:creationId xmlns:a16="http://schemas.microsoft.com/office/drawing/2014/main" id="{52CC474D-E1D3-42A3-A358-3530963386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8950" y="5294313"/>
            <a:ext cx="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44" name="Line 170">
            <a:extLst>
              <a:ext uri="{FF2B5EF4-FFF2-40B4-BE49-F238E27FC236}">
                <a16:creationId xmlns:a16="http://schemas.microsoft.com/office/drawing/2014/main" id="{A8215B72-F873-4B2E-A505-D12DD49E71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1975" y="25146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45" name="Line 171">
            <a:extLst>
              <a:ext uri="{FF2B5EF4-FFF2-40B4-BE49-F238E27FC236}">
                <a16:creationId xmlns:a16="http://schemas.microsoft.com/office/drawing/2014/main" id="{C0FA7701-28D5-475E-A3B7-EFE36633C4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2538413"/>
            <a:ext cx="692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46" name="Line 174">
            <a:extLst>
              <a:ext uri="{FF2B5EF4-FFF2-40B4-BE49-F238E27FC236}">
                <a16:creationId xmlns:a16="http://schemas.microsoft.com/office/drawing/2014/main" id="{8905C770-5C1B-4127-B517-9220FF9792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94125" y="2074863"/>
            <a:ext cx="46355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47" name="Line 175">
            <a:extLst>
              <a:ext uri="{FF2B5EF4-FFF2-40B4-BE49-F238E27FC236}">
                <a16:creationId xmlns:a16="http://schemas.microsoft.com/office/drawing/2014/main" id="{1DE85D19-D797-497C-8836-95597A718C6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21088" y="973138"/>
            <a:ext cx="636587" cy="1101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48" name="Line 176">
            <a:extLst>
              <a:ext uri="{FF2B5EF4-FFF2-40B4-BE49-F238E27FC236}">
                <a16:creationId xmlns:a16="http://schemas.microsoft.com/office/drawing/2014/main" id="{2EC12524-5BE4-4838-A3E0-CCCFE514AD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925" y="973138"/>
            <a:ext cx="792163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49" name="Line 177">
            <a:extLst>
              <a:ext uri="{FF2B5EF4-FFF2-40B4-BE49-F238E27FC236}">
                <a16:creationId xmlns:a16="http://schemas.microsoft.com/office/drawing/2014/main" id="{B5F372E4-83B1-4425-91DB-F409411FE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1433513"/>
            <a:ext cx="2635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50" name="Line 178">
            <a:extLst>
              <a:ext uri="{FF2B5EF4-FFF2-40B4-BE49-F238E27FC236}">
                <a16:creationId xmlns:a16="http://schemas.microsoft.com/office/drawing/2014/main" id="{69841510-789F-45A2-A66D-5E30B13601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11463" y="1890713"/>
            <a:ext cx="265112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51" name="Line 180">
            <a:extLst>
              <a:ext uri="{FF2B5EF4-FFF2-40B4-BE49-F238E27FC236}">
                <a16:creationId xmlns:a16="http://schemas.microsoft.com/office/drawing/2014/main" id="{B5166E16-ABFB-4819-A768-D9DCB056F2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1463" y="2881313"/>
            <a:ext cx="252412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52" name="Line 181">
            <a:extLst>
              <a:ext uri="{FF2B5EF4-FFF2-40B4-BE49-F238E27FC236}">
                <a16:creationId xmlns:a16="http://schemas.microsoft.com/office/drawing/2014/main" id="{400595B5-84B9-4B18-8DB4-D57AF439E4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2322513"/>
            <a:ext cx="679450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53" name="Line 183">
            <a:extLst>
              <a:ext uri="{FF2B5EF4-FFF2-40B4-BE49-F238E27FC236}">
                <a16:creationId xmlns:a16="http://schemas.microsoft.com/office/drawing/2014/main" id="{AC3A59C0-8348-4E50-9A33-7BCB8CB561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2335213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54" name="Line 184">
            <a:extLst>
              <a:ext uri="{FF2B5EF4-FFF2-40B4-BE49-F238E27FC236}">
                <a16:creationId xmlns:a16="http://schemas.microsoft.com/office/drawing/2014/main" id="{7BF92D45-D3CF-473A-BBF7-537342722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1175" y="2347913"/>
            <a:ext cx="0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55" name="Line 185">
            <a:extLst>
              <a:ext uri="{FF2B5EF4-FFF2-40B4-BE49-F238E27FC236}">
                <a16:creationId xmlns:a16="http://schemas.microsoft.com/office/drawing/2014/main" id="{9CF64E63-9D3C-46F6-950C-D069184F04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9225" y="3402013"/>
            <a:ext cx="0" cy="825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56" name="Line 186">
            <a:extLst>
              <a:ext uri="{FF2B5EF4-FFF2-40B4-BE49-F238E27FC236}">
                <a16:creationId xmlns:a16="http://schemas.microsoft.com/office/drawing/2014/main" id="{C69567C4-D33C-44A7-AA51-592F82D088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9225" y="3402013"/>
            <a:ext cx="361950" cy="825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57" name="Line 187">
            <a:extLst>
              <a:ext uri="{FF2B5EF4-FFF2-40B4-BE49-F238E27FC236}">
                <a16:creationId xmlns:a16="http://schemas.microsoft.com/office/drawing/2014/main" id="{ADCF1CE4-1C71-4138-AF63-FC14789651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95425" y="4227513"/>
            <a:ext cx="285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58" name="Line 188">
            <a:extLst>
              <a:ext uri="{FF2B5EF4-FFF2-40B4-BE49-F238E27FC236}">
                <a16:creationId xmlns:a16="http://schemas.microsoft.com/office/drawing/2014/main" id="{CF6E308F-34BF-450B-A8CB-280EB8311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312896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59" name="Line 190">
            <a:extLst>
              <a:ext uri="{FF2B5EF4-FFF2-40B4-BE49-F238E27FC236}">
                <a16:creationId xmlns:a16="http://schemas.microsoft.com/office/drawing/2014/main" id="{1A17C49E-EA5A-4798-8C7C-53D019EFC8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1225" y="3133725"/>
            <a:ext cx="222250" cy="827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60" name="Line 191">
            <a:extLst>
              <a:ext uri="{FF2B5EF4-FFF2-40B4-BE49-F238E27FC236}">
                <a16:creationId xmlns:a16="http://schemas.microsoft.com/office/drawing/2014/main" id="{A0ACB7DE-B754-4BA3-8F4F-22FD1019A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1225" y="3960813"/>
            <a:ext cx="22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61" name="Line 192">
            <a:extLst>
              <a:ext uri="{FF2B5EF4-FFF2-40B4-BE49-F238E27FC236}">
                <a16:creationId xmlns:a16="http://schemas.microsoft.com/office/drawing/2014/main" id="{7DED6207-1E7A-4CF9-B6CE-DD40189EE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9350" y="4710113"/>
            <a:ext cx="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62" name="Line 194">
            <a:extLst>
              <a:ext uri="{FF2B5EF4-FFF2-40B4-BE49-F238E27FC236}">
                <a16:creationId xmlns:a16="http://schemas.microsoft.com/office/drawing/2014/main" id="{CF0A9C97-6537-49ED-A9EF-F4188E40BC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47900" y="4710113"/>
            <a:ext cx="155575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63" name="Line 195">
            <a:extLst>
              <a:ext uri="{FF2B5EF4-FFF2-40B4-BE49-F238E27FC236}">
                <a16:creationId xmlns:a16="http://schemas.microsoft.com/office/drawing/2014/main" id="{8C636A2F-6098-49FD-AD09-D3E0B3463A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4710113"/>
            <a:ext cx="171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64" name="Line 196">
            <a:extLst>
              <a:ext uri="{FF2B5EF4-FFF2-40B4-BE49-F238E27FC236}">
                <a16:creationId xmlns:a16="http://schemas.microsoft.com/office/drawing/2014/main" id="{0FC65E75-138C-42D6-94AC-E33187B40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5281613"/>
            <a:ext cx="0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65" name="Line 197">
            <a:extLst>
              <a:ext uri="{FF2B5EF4-FFF2-40B4-BE49-F238E27FC236}">
                <a16:creationId xmlns:a16="http://schemas.microsoft.com/office/drawing/2014/main" id="{9B2444F7-C974-41CB-88F9-8BAE92F31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5294313"/>
            <a:ext cx="14605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66" name="Line 198">
            <a:extLst>
              <a:ext uri="{FF2B5EF4-FFF2-40B4-BE49-F238E27FC236}">
                <a16:creationId xmlns:a16="http://schemas.microsoft.com/office/drawing/2014/main" id="{5A2D0BC9-DF9F-4A12-B34E-BEDFE5AAF4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01975" y="5840413"/>
            <a:ext cx="146050" cy="103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Oval 170">
            <a:extLst>
              <a:ext uri="{FF2B5EF4-FFF2-40B4-BE49-F238E27FC236}">
                <a16:creationId xmlns:a16="http://schemas.microsoft.com/office/drawing/2014/main" id="{6DAAC3F8-B7C7-4060-8FA3-C7421B9D0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39354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51" name="Oval 193">
            <a:extLst>
              <a:ext uri="{FF2B5EF4-FFF2-40B4-BE49-F238E27FC236}">
                <a16:creationId xmlns:a16="http://schemas.microsoft.com/office/drawing/2014/main" id="{7602DDD0-AC0D-4F11-A77F-AF4CF2168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55213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52" name="Oval 191">
            <a:extLst>
              <a:ext uri="{FF2B5EF4-FFF2-40B4-BE49-F238E27FC236}">
                <a16:creationId xmlns:a16="http://schemas.microsoft.com/office/drawing/2014/main" id="{360012CF-E670-48CB-9DF1-CB8A24110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47736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53" name="Oval 190">
            <a:extLst>
              <a:ext uri="{FF2B5EF4-FFF2-40B4-BE49-F238E27FC236}">
                <a16:creationId xmlns:a16="http://schemas.microsoft.com/office/drawing/2014/main" id="{7644C193-6582-49A5-82F1-3D8CBFD96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150" y="49641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54" name="Oval 192">
            <a:extLst>
              <a:ext uri="{FF2B5EF4-FFF2-40B4-BE49-F238E27FC236}">
                <a16:creationId xmlns:a16="http://schemas.microsoft.com/office/drawing/2014/main" id="{19BCD5E7-FA24-4D15-8B7A-51DDEF107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888" y="41132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55" name="Oval 189">
            <a:extLst>
              <a:ext uri="{FF2B5EF4-FFF2-40B4-BE49-F238E27FC236}">
                <a16:creationId xmlns:a16="http://schemas.microsoft.com/office/drawing/2014/main" id="{B9CFBFB2-C2F6-4A66-99DF-59840A6B9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688" y="35671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56" name="Oval 188">
            <a:extLst>
              <a:ext uri="{FF2B5EF4-FFF2-40B4-BE49-F238E27FC236}">
                <a16:creationId xmlns:a16="http://schemas.microsoft.com/office/drawing/2014/main" id="{0DC1ACA3-B59C-4597-A104-3E37C4B84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1550" y="400526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57" name="Oval 185">
            <a:extLst>
              <a:ext uri="{FF2B5EF4-FFF2-40B4-BE49-F238E27FC236}">
                <a16:creationId xmlns:a16="http://schemas.microsoft.com/office/drawing/2014/main" id="{47E66A97-2117-45E8-BFBD-06DB597A4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39566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58" name="Oval 183">
            <a:extLst>
              <a:ext uri="{FF2B5EF4-FFF2-40B4-BE49-F238E27FC236}">
                <a16:creationId xmlns:a16="http://schemas.microsoft.com/office/drawing/2014/main" id="{A75EC57A-5D06-462D-9F6C-A84EA1B8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26955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59" name="Oval 176">
            <a:extLst>
              <a:ext uri="{FF2B5EF4-FFF2-40B4-BE49-F238E27FC236}">
                <a16:creationId xmlns:a16="http://schemas.microsoft.com/office/drawing/2014/main" id="{F5462CD0-45A5-4B4E-8782-F62C0D06B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2203450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60" name="Oval 184">
            <a:extLst>
              <a:ext uri="{FF2B5EF4-FFF2-40B4-BE49-F238E27FC236}">
                <a16:creationId xmlns:a16="http://schemas.microsoft.com/office/drawing/2014/main" id="{CCC9E54F-F6B7-4686-86CB-07D81EF5B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311626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61" name="Oval 177">
            <a:extLst>
              <a:ext uri="{FF2B5EF4-FFF2-40B4-BE49-F238E27FC236}">
                <a16:creationId xmlns:a16="http://schemas.microsoft.com/office/drawing/2014/main" id="{4C178C83-E900-4357-97E9-3AADA2E05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38" y="31480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62" name="Oval 178">
            <a:extLst>
              <a:ext uri="{FF2B5EF4-FFF2-40B4-BE49-F238E27FC236}">
                <a16:creationId xmlns:a16="http://schemas.microsoft.com/office/drawing/2014/main" id="{47E4386D-0B48-4219-A6F3-71EDF3A32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88" y="25685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63" name="Oval 179">
            <a:extLst>
              <a:ext uri="{FF2B5EF4-FFF2-40B4-BE49-F238E27FC236}">
                <a16:creationId xmlns:a16="http://schemas.microsoft.com/office/drawing/2014/main" id="{66FBACFD-FDD1-4F35-9260-5CD95710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198596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64" name="Oval 187">
            <a:extLst>
              <a:ext uri="{FF2B5EF4-FFF2-40B4-BE49-F238E27FC236}">
                <a16:creationId xmlns:a16="http://schemas.microsoft.com/office/drawing/2014/main" id="{B0FED1D9-FA65-486B-9863-EE38C1176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20415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65" name="Oval 180">
            <a:extLst>
              <a:ext uri="{FF2B5EF4-FFF2-40B4-BE49-F238E27FC236}">
                <a16:creationId xmlns:a16="http://schemas.microsoft.com/office/drawing/2014/main" id="{32392D22-190D-4A45-A1B5-3D2FD98EA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5478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66" name="Oval 186">
            <a:extLst>
              <a:ext uri="{FF2B5EF4-FFF2-40B4-BE49-F238E27FC236}">
                <a16:creationId xmlns:a16="http://schemas.microsoft.com/office/drawing/2014/main" id="{DA17E11F-C989-4623-B3B9-CE0C1E2B8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988" y="159226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67" name="Oval 182">
            <a:extLst>
              <a:ext uri="{FF2B5EF4-FFF2-40B4-BE49-F238E27FC236}">
                <a16:creationId xmlns:a16="http://schemas.microsoft.com/office/drawing/2014/main" id="{1BA60CB6-DC9F-4AA8-A3A7-3BDF7F948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788" y="19812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68" name="Oval 181">
            <a:extLst>
              <a:ext uri="{FF2B5EF4-FFF2-40B4-BE49-F238E27FC236}">
                <a16:creationId xmlns:a16="http://schemas.microsoft.com/office/drawing/2014/main" id="{BB34F8A7-8BFB-47E0-8E97-B6FA1613D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038" y="10826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69" name="Oval 168">
            <a:extLst>
              <a:ext uri="{FF2B5EF4-FFF2-40B4-BE49-F238E27FC236}">
                <a16:creationId xmlns:a16="http://schemas.microsoft.com/office/drawing/2014/main" id="{8B1880E6-BD62-4B87-A222-CD413530E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414496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70" name="Oval 167">
            <a:extLst>
              <a:ext uri="{FF2B5EF4-FFF2-40B4-BE49-F238E27FC236}">
                <a16:creationId xmlns:a16="http://schemas.microsoft.com/office/drawing/2014/main" id="{B19D8FC8-F6B3-4EC4-A5C4-EE2CD03EE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63" y="31781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71" name="Oval 164">
            <a:extLst>
              <a:ext uri="{FF2B5EF4-FFF2-40B4-BE49-F238E27FC236}">
                <a16:creationId xmlns:a16="http://schemas.microsoft.com/office/drawing/2014/main" id="{3D395A99-1C69-4EE6-82EB-50F132E88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37750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72" name="Oval 169">
            <a:extLst>
              <a:ext uri="{FF2B5EF4-FFF2-40B4-BE49-F238E27FC236}">
                <a16:creationId xmlns:a16="http://schemas.microsoft.com/office/drawing/2014/main" id="{75924DFB-1910-47F0-AB97-4E048AA14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45037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73" name="Oval 171">
            <a:extLst>
              <a:ext uri="{FF2B5EF4-FFF2-40B4-BE49-F238E27FC236}">
                <a16:creationId xmlns:a16="http://schemas.microsoft.com/office/drawing/2014/main" id="{1876DFC7-7E1A-4925-8E08-024E868F6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51085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74" name="Oval 172">
            <a:extLst>
              <a:ext uri="{FF2B5EF4-FFF2-40B4-BE49-F238E27FC236}">
                <a16:creationId xmlns:a16="http://schemas.microsoft.com/office/drawing/2014/main" id="{CA31799F-AC19-4E89-B923-B0EB592D9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58674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75" name="Oval 173">
            <a:extLst>
              <a:ext uri="{FF2B5EF4-FFF2-40B4-BE49-F238E27FC236}">
                <a16:creationId xmlns:a16="http://schemas.microsoft.com/office/drawing/2014/main" id="{F9A1DAA6-2E08-43CC-8809-B19AD0783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49387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76" name="Oval 174">
            <a:extLst>
              <a:ext uri="{FF2B5EF4-FFF2-40B4-BE49-F238E27FC236}">
                <a16:creationId xmlns:a16="http://schemas.microsoft.com/office/drawing/2014/main" id="{A9FC5C47-41CA-47A7-92C6-4BE82041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49387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77" name="Oval 175">
            <a:extLst>
              <a:ext uri="{FF2B5EF4-FFF2-40B4-BE49-F238E27FC236}">
                <a16:creationId xmlns:a16="http://schemas.microsoft.com/office/drawing/2014/main" id="{F9AC3465-3E09-4D13-A3EF-66022FCF2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2613" y="55213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78" name="Oval 158">
            <a:extLst>
              <a:ext uri="{FF2B5EF4-FFF2-40B4-BE49-F238E27FC236}">
                <a16:creationId xmlns:a16="http://schemas.microsoft.com/office/drawing/2014/main" id="{008F3E8A-7FC2-4E92-8694-1E232007B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50149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79" name="Oval 159">
            <a:extLst>
              <a:ext uri="{FF2B5EF4-FFF2-40B4-BE49-F238E27FC236}">
                <a16:creationId xmlns:a16="http://schemas.microsoft.com/office/drawing/2014/main" id="{5C551987-E978-4FB9-A2F7-5211EA6E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43672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80" name="Oval 160">
            <a:extLst>
              <a:ext uri="{FF2B5EF4-FFF2-40B4-BE49-F238E27FC236}">
                <a16:creationId xmlns:a16="http://schemas.microsoft.com/office/drawing/2014/main" id="{FD0A1A57-421B-49AE-A6C7-709CC2B2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39274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81" name="Oval 162">
            <a:extLst>
              <a:ext uri="{FF2B5EF4-FFF2-40B4-BE49-F238E27FC236}">
                <a16:creationId xmlns:a16="http://schemas.microsoft.com/office/drawing/2014/main" id="{1C63C808-1F2D-4654-A834-7A294BBC4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3333750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82" name="Oval 161">
            <a:extLst>
              <a:ext uri="{FF2B5EF4-FFF2-40B4-BE49-F238E27FC236}">
                <a16:creationId xmlns:a16="http://schemas.microsoft.com/office/drawing/2014/main" id="{52F54168-7ABD-47D3-96C3-B9DEF9A7F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650" y="29321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83" name="Oval 163">
            <a:extLst>
              <a:ext uri="{FF2B5EF4-FFF2-40B4-BE49-F238E27FC236}">
                <a16:creationId xmlns:a16="http://schemas.microsoft.com/office/drawing/2014/main" id="{6CCCC38F-9701-481B-B30A-903566B6C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28733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84" name="Oval 165">
            <a:extLst>
              <a:ext uri="{FF2B5EF4-FFF2-40B4-BE49-F238E27FC236}">
                <a16:creationId xmlns:a16="http://schemas.microsoft.com/office/drawing/2014/main" id="{ACA47C9D-93AF-4926-8BC1-78CEB4B57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013" y="23272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85" name="Oval 166">
            <a:extLst>
              <a:ext uri="{FF2B5EF4-FFF2-40B4-BE49-F238E27FC236}">
                <a16:creationId xmlns:a16="http://schemas.microsoft.com/office/drawing/2014/main" id="{9C12B2FB-4E90-4E53-B67A-FBDE439FE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3" y="21320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86" name="Oval 199">
            <a:extLst>
              <a:ext uri="{FF2B5EF4-FFF2-40B4-BE49-F238E27FC236}">
                <a16:creationId xmlns:a16="http://schemas.microsoft.com/office/drawing/2014/main" id="{1C4D277A-D341-4884-89A1-90BDE4284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438" y="23272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87" name="Oval 198">
            <a:extLst>
              <a:ext uri="{FF2B5EF4-FFF2-40B4-BE49-F238E27FC236}">
                <a16:creationId xmlns:a16="http://schemas.microsoft.com/office/drawing/2014/main" id="{2E866494-D974-4DCE-9850-E3024F82A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1748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88" name="Oval 197">
            <a:extLst>
              <a:ext uri="{FF2B5EF4-FFF2-40B4-BE49-F238E27FC236}">
                <a16:creationId xmlns:a16="http://schemas.microsoft.com/office/drawing/2014/main" id="{5C9C9B58-2546-4009-BC41-CC125A39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988" y="18891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89" name="Oval 196">
            <a:extLst>
              <a:ext uri="{FF2B5EF4-FFF2-40B4-BE49-F238E27FC236}">
                <a16:creationId xmlns:a16="http://schemas.microsoft.com/office/drawing/2014/main" id="{D15E4255-FF67-4625-A8D8-9A94D7381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12287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90" name="Oval 195">
            <a:extLst>
              <a:ext uri="{FF2B5EF4-FFF2-40B4-BE49-F238E27FC236}">
                <a16:creationId xmlns:a16="http://schemas.microsoft.com/office/drawing/2014/main" id="{C3FA8383-225C-4945-BFCE-D91BA4BD3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8" y="20097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91" name="Oval 194">
            <a:extLst>
              <a:ext uri="{FF2B5EF4-FFF2-40B4-BE49-F238E27FC236}">
                <a16:creationId xmlns:a16="http://schemas.microsoft.com/office/drawing/2014/main" id="{D8136D9F-B09C-43AD-9D9A-5891A7959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67945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3292" name="Text Box 2">
            <a:extLst>
              <a:ext uri="{FF2B5EF4-FFF2-40B4-BE49-F238E27FC236}">
                <a16:creationId xmlns:a16="http://schemas.microsoft.com/office/drawing/2014/main" id="{7AACAC51-E24A-4352-8E14-5FD53EA91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252413"/>
            <a:ext cx="735965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Put in extra constraints to remove subtours (More Difficult)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Results in new subtours                                                      </a:t>
            </a: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Length 1154</a:t>
            </a:r>
            <a:endParaRPr lang="en-GB" altLang="zh-CN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93" name="Text Box 3">
            <a:extLst>
              <a:ext uri="{FF2B5EF4-FFF2-40B4-BE49-F238E27FC236}">
                <a16:creationId xmlns:a16="http://schemas.microsoft.com/office/drawing/2014/main" id="{B4922B96-8770-4920-A60F-C75502D5D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5475288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3294" name="Text Box 4">
            <a:extLst>
              <a:ext uri="{FF2B5EF4-FFF2-40B4-BE49-F238E27FC236}">
                <a16:creationId xmlns:a16="http://schemas.microsoft.com/office/drawing/2014/main" id="{4DD33E96-E8AE-477A-B3A7-90945256B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9641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53295" name="Text Box 5">
            <a:extLst>
              <a:ext uri="{FF2B5EF4-FFF2-40B4-BE49-F238E27FC236}">
                <a16:creationId xmlns:a16="http://schemas.microsoft.com/office/drawing/2014/main" id="{ACBF431C-BFB3-4265-974E-8E4E11E64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3291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53296" name="Text Box 6">
            <a:extLst>
              <a:ext uri="{FF2B5EF4-FFF2-40B4-BE49-F238E27FC236}">
                <a16:creationId xmlns:a16="http://schemas.microsoft.com/office/drawing/2014/main" id="{4CEDF28F-D9BC-4C97-AAD7-001E537D1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3884613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53297" name="Text Box 7">
            <a:extLst>
              <a:ext uri="{FF2B5EF4-FFF2-40B4-BE49-F238E27FC236}">
                <a16:creationId xmlns:a16="http://schemas.microsoft.com/office/drawing/2014/main" id="{A5F0016E-6445-4E69-B747-074F9ACE3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33258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53298" name="Text Box 8">
            <a:extLst>
              <a:ext uri="{FF2B5EF4-FFF2-40B4-BE49-F238E27FC236}">
                <a16:creationId xmlns:a16="http://schemas.microsoft.com/office/drawing/2014/main" id="{0DC03B3E-5275-446C-AFC4-15F8679E9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538" y="265271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53299" name="Text Box 9">
            <a:extLst>
              <a:ext uri="{FF2B5EF4-FFF2-40B4-BE49-F238E27FC236}">
                <a16:creationId xmlns:a16="http://schemas.microsoft.com/office/drawing/2014/main" id="{94ABB95A-8225-49F4-8DF3-435268CAD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1574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53300" name="Text Box 10">
            <a:extLst>
              <a:ext uri="{FF2B5EF4-FFF2-40B4-BE49-F238E27FC236}">
                <a16:creationId xmlns:a16="http://schemas.microsoft.com/office/drawing/2014/main" id="{9B25B553-2078-4587-A2B9-53A251A61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5" y="1943100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53301" name="Text Box 11">
            <a:extLst>
              <a:ext uri="{FF2B5EF4-FFF2-40B4-BE49-F238E27FC236}">
                <a16:creationId xmlns:a16="http://schemas.microsoft.com/office/drawing/2014/main" id="{EA2CA8EA-4138-4B6A-B92A-7DBC7F60A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15478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53302" name="Text Box 12">
            <a:extLst>
              <a:ext uri="{FF2B5EF4-FFF2-40B4-BE49-F238E27FC236}">
                <a16:creationId xmlns:a16="http://schemas.microsoft.com/office/drawing/2014/main" id="{038D7FE4-068B-49F9-AE1B-C164AD151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14970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53303" name="Text Box 13">
            <a:extLst>
              <a:ext uri="{FF2B5EF4-FFF2-40B4-BE49-F238E27FC236}">
                <a16:creationId xmlns:a16="http://schemas.microsoft.com/office/drawing/2014/main" id="{0A96C0B4-3FA6-47F8-AEDB-E93AB9020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9796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53304" name="Text Box 14">
            <a:extLst>
              <a:ext uri="{FF2B5EF4-FFF2-40B4-BE49-F238E27FC236}">
                <a16:creationId xmlns:a16="http://schemas.microsoft.com/office/drawing/2014/main" id="{F971736D-B073-4F27-8569-0B2C61859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4575" y="19288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53305" name="Text Box 15">
            <a:extLst>
              <a:ext uri="{FF2B5EF4-FFF2-40B4-BE49-F238E27FC236}">
                <a16:creationId xmlns:a16="http://schemas.microsoft.com/office/drawing/2014/main" id="{CFADEAD5-E7FE-42D5-879D-12C675E5E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650" y="25257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53306" name="Text Box 16">
            <a:extLst>
              <a:ext uri="{FF2B5EF4-FFF2-40B4-BE49-F238E27FC236}">
                <a16:creationId xmlns:a16="http://schemas.microsoft.com/office/drawing/2014/main" id="{04B61CCF-8C3B-40FE-8795-DF2653F53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3084513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53307" name="Text Box 17">
            <a:extLst>
              <a:ext uri="{FF2B5EF4-FFF2-40B4-BE49-F238E27FC236}">
                <a16:creationId xmlns:a16="http://schemas.microsoft.com/office/drawing/2014/main" id="{C62BFA0E-7D6F-4E60-86E8-7125087F8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0738" y="394811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53308" name="Text Box 18">
            <a:extLst>
              <a:ext uri="{FF2B5EF4-FFF2-40B4-BE49-F238E27FC236}">
                <a16:creationId xmlns:a16="http://schemas.microsoft.com/office/drawing/2014/main" id="{96E043BE-D758-4AA5-A3A4-352990368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49133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3309" name="Text Box 19">
            <a:extLst>
              <a:ext uri="{FF2B5EF4-FFF2-40B4-BE49-F238E27FC236}">
                <a16:creationId xmlns:a16="http://schemas.microsoft.com/office/drawing/2014/main" id="{3B72CD61-89F2-41E3-AD25-08BAB6DFF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4594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53310" name="Text Box 20">
            <a:extLst>
              <a:ext uri="{FF2B5EF4-FFF2-40B4-BE49-F238E27FC236}">
                <a16:creationId xmlns:a16="http://schemas.microsoft.com/office/drawing/2014/main" id="{9A591047-A7AB-4966-A75E-AFB0EB047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47164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53311" name="Text Box 21">
            <a:extLst>
              <a:ext uri="{FF2B5EF4-FFF2-40B4-BE49-F238E27FC236}">
                <a16:creationId xmlns:a16="http://schemas.microsoft.com/office/drawing/2014/main" id="{BB7101A0-6AE3-4008-A157-394C1887A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175" y="40624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53312" name="Text Box 22">
            <a:extLst>
              <a:ext uri="{FF2B5EF4-FFF2-40B4-BE49-F238E27FC236}">
                <a16:creationId xmlns:a16="http://schemas.microsoft.com/office/drawing/2014/main" id="{2712D89A-8121-4D62-8218-842DAA215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8550" y="3479800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53313" name="Text Box 23">
            <a:extLst>
              <a:ext uri="{FF2B5EF4-FFF2-40B4-BE49-F238E27FC236}">
                <a16:creationId xmlns:a16="http://schemas.microsoft.com/office/drawing/2014/main" id="{4BAC4248-93F3-4459-8DE3-0106CFFA5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0845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53314" name="Text Box 24">
            <a:extLst>
              <a:ext uri="{FF2B5EF4-FFF2-40B4-BE49-F238E27FC236}">
                <a16:creationId xmlns:a16="http://schemas.microsoft.com/office/drawing/2014/main" id="{53B624C6-E95D-4B21-93EE-4020FD2A1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775" y="10398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53315" name="Text Box 25">
            <a:extLst>
              <a:ext uri="{FF2B5EF4-FFF2-40B4-BE49-F238E27FC236}">
                <a16:creationId xmlns:a16="http://schemas.microsoft.com/office/drawing/2014/main" id="{95A5D6D2-526E-4B82-9949-D07B298E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844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53316" name="Text Box 26">
            <a:extLst>
              <a:ext uri="{FF2B5EF4-FFF2-40B4-BE49-F238E27FC236}">
                <a16:creationId xmlns:a16="http://schemas.microsoft.com/office/drawing/2014/main" id="{53F674FA-DEB6-46B7-A131-71F6D97CB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1320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53317" name="Text Box 27">
            <a:extLst>
              <a:ext uri="{FF2B5EF4-FFF2-40B4-BE49-F238E27FC236}">
                <a16:creationId xmlns:a16="http://schemas.microsoft.com/office/drawing/2014/main" id="{3E300C8D-A00D-42C4-9AD1-57E1BC7F1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5" y="1943100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3318" name="Text Box 28">
            <a:extLst>
              <a:ext uri="{FF2B5EF4-FFF2-40B4-BE49-F238E27FC236}">
                <a16:creationId xmlns:a16="http://schemas.microsoft.com/office/drawing/2014/main" id="{12E02073-07A1-459C-8CB1-5C7BBCE3B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18145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53319" name="Text Box 29">
            <a:extLst>
              <a:ext uri="{FF2B5EF4-FFF2-40B4-BE49-F238E27FC236}">
                <a16:creationId xmlns:a16="http://schemas.microsoft.com/office/drawing/2014/main" id="{CA9301AE-BEEE-4CBE-88BB-BCA5CCE2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11922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53320" name="Text Box 30">
            <a:extLst>
              <a:ext uri="{FF2B5EF4-FFF2-40B4-BE49-F238E27FC236}">
                <a16:creationId xmlns:a16="http://schemas.microsoft.com/office/drawing/2014/main" id="{20B4F657-AD82-489A-9C86-124B8B71E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268538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53321" name="Text Box 31">
            <a:extLst>
              <a:ext uri="{FF2B5EF4-FFF2-40B4-BE49-F238E27FC236}">
                <a16:creationId xmlns:a16="http://schemas.microsoft.com/office/drawing/2014/main" id="{F0D9200A-A2B3-4CF6-84AD-5A9EC146D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613" y="28178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53322" name="Text Box 32">
            <a:extLst>
              <a:ext uri="{FF2B5EF4-FFF2-40B4-BE49-F238E27FC236}">
                <a16:creationId xmlns:a16="http://schemas.microsoft.com/office/drawing/2014/main" id="{C3F4EDEA-EE53-426B-ADFB-1F761484B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873375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53323" name="Text Box 33">
            <a:extLst>
              <a:ext uri="{FF2B5EF4-FFF2-40B4-BE49-F238E27FC236}">
                <a16:creationId xmlns:a16="http://schemas.microsoft.com/office/drawing/2014/main" id="{6DF3D274-321B-4DAF-B8ED-43CDB5D36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32877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53324" name="Text Box 34">
            <a:extLst>
              <a:ext uri="{FF2B5EF4-FFF2-40B4-BE49-F238E27FC236}">
                <a16:creationId xmlns:a16="http://schemas.microsoft.com/office/drawing/2014/main" id="{508280F1-7895-429D-BDDA-EDE711814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38719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3325" name="Text Box 35">
            <a:extLst>
              <a:ext uri="{FF2B5EF4-FFF2-40B4-BE49-F238E27FC236}">
                <a16:creationId xmlns:a16="http://schemas.microsoft.com/office/drawing/2014/main" id="{953211D1-D91D-4C2F-94C3-8F4CD248A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613" y="37322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53326" name="Text Box 36">
            <a:extLst>
              <a:ext uri="{FF2B5EF4-FFF2-40B4-BE49-F238E27FC236}">
                <a16:creationId xmlns:a16="http://schemas.microsoft.com/office/drawing/2014/main" id="{F428376D-CDA9-4EF2-BA53-A489A0258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4688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53327" name="Text Box 37">
            <a:extLst>
              <a:ext uri="{FF2B5EF4-FFF2-40B4-BE49-F238E27FC236}">
                <a16:creationId xmlns:a16="http://schemas.microsoft.com/office/drawing/2014/main" id="{4C745B7A-AA1A-463A-9530-405B71143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911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3328" name="Text Box 38">
            <a:extLst>
              <a:ext uri="{FF2B5EF4-FFF2-40B4-BE49-F238E27FC236}">
                <a16:creationId xmlns:a16="http://schemas.microsoft.com/office/drawing/2014/main" id="{C6ACCBC1-024C-4C21-AE5B-EBD6C1E68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90061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53329" name="Text Box 39">
            <a:extLst>
              <a:ext uri="{FF2B5EF4-FFF2-40B4-BE49-F238E27FC236}">
                <a16:creationId xmlns:a16="http://schemas.microsoft.com/office/drawing/2014/main" id="{71DE39E2-0D67-4C01-B952-B2B375EC1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49006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3330" name="Text Box 40">
            <a:extLst>
              <a:ext uri="{FF2B5EF4-FFF2-40B4-BE49-F238E27FC236}">
                <a16:creationId xmlns:a16="http://schemas.microsoft.com/office/drawing/2014/main" id="{52762A62-8280-4803-9003-780256D91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5780088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53331" name="Text Box 41">
            <a:extLst>
              <a:ext uri="{FF2B5EF4-FFF2-40B4-BE49-F238E27FC236}">
                <a16:creationId xmlns:a16="http://schemas.microsoft.com/office/drawing/2014/main" id="{5041D244-70BF-4781-905A-AF4336F45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1132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53332" name="Text Box 42">
            <a:extLst>
              <a:ext uri="{FF2B5EF4-FFF2-40B4-BE49-F238E27FC236}">
                <a16:creationId xmlns:a16="http://schemas.microsoft.com/office/drawing/2014/main" id="{31EA5543-DBFF-4992-9C13-FF78C3BB6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1480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53333" name="Text Box 43">
            <a:extLst>
              <a:ext uri="{FF2B5EF4-FFF2-40B4-BE49-F238E27FC236}">
                <a16:creationId xmlns:a16="http://schemas.microsoft.com/office/drawing/2014/main" id="{05B3134E-75EB-4FF8-AD88-7EE2337D9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106613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53334" name="Text Box 44">
            <a:extLst>
              <a:ext uri="{FF2B5EF4-FFF2-40B4-BE49-F238E27FC236}">
                <a16:creationId xmlns:a16="http://schemas.microsoft.com/office/drawing/2014/main" id="{65981F7A-A8E8-496A-8368-F62647469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450" y="623888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3335" name="Line 51">
            <a:extLst>
              <a:ext uri="{FF2B5EF4-FFF2-40B4-BE49-F238E27FC236}">
                <a16:creationId xmlns:a16="http://schemas.microsoft.com/office/drawing/2014/main" id="{D7A849B6-D7FB-43FF-A097-5C3D8B9CF6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5205413"/>
            <a:ext cx="158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36" name="Line 102">
            <a:extLst>
              <a:ext uri="{FF2B5EF4-FFF2-40B4-BE49-F238E27FC236}">
                <a16:creationId xmlns:a16="http://schemas.microsoft.com/office/drawing/2014/main" id="{9F5BB850-8D8D-418C-AA80-DEF489637A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99425" y="5014913"/>
            <a:ext cx="444500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37" name="Line 103">
            <a:extLst>
              <a:ext uri="{FF2B5EF4-FFF2-40B4-BE49-F238E27FC236}">
                <a16:creationId xmlns:a16="http://schemas.microsoft.com/office/drawing/2014/main" id="{EF1DB2B1-71E9-4B61-B2D6-AEAD40239B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43925" y="3871913"/>
            <a:ext cx="307975" cy="1149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38" name="Line 104">
            <a:extLst>
              <a:ext uri="{FF2B5EF4-FFF2-40B4-BE49-F238E27FC236}">
                <a16:creationId xmlns:a16="http://schemas.microsoft.com/office/drawing/2014/main" id="{6A1C2CC2-77FD-458B-A133-E3DDFDC149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51825" y="3884613"/>
            <a:ext cx="600075" cy="160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39" name="Line 105">
            <a:extLst>
              <a:ext uri="{FF2B5EF4-FFF2-40B4-BE49-F238E27FC236}">
                <a16:creationId xmlns:a16="http://schemas.microsoft.com/office/drawing/2014/main" id="{8F202771-4164-4DF7-9350-D798530ABD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5075" y="4044950"/>
            <a:ext cx="66675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40" name="Line 106">
            <a:extLst>
              <a:ext uri="{FF2B5EF4-FFF2-40B4-BE49-F238E27FC236}">
                <a16:creationId xmlns:a16="http://schemas.microsoft.com/office/drawing/2014/main" id="{89CDE056-80BD-41B4-AC28-73A02B3A46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21550" y="4222750"/>
            <a:ext cx="263525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41" name="Line 107">
            <a:extLst>
              <a:ext uri="{FF2B5EF4-FFF2-40B4-BE49-F238E27FC236}">
                <a16:creationId xmlns:a16="http://schemas.microsoft.com/office/drawing/2014/main" id="{814056EA-7C32-4CEA-8ED1-569A27588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1550" y="5218113"/>
            <a:ext cx="777875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42" name="Line 108">
            <a:extLst>
              <a:ext uri="{FF2B5EF4-FFF2-40B4-BE49-F238E27FC236}">
                <a16:creationId xmlns:a16="http://schemas.microsoft.com/office/drawing/2014/main" id="{3D7FE3D7-E098-4DED-BCD7-4C7D83B89A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8975" y="5076825"/>
            <a:ext cx="357188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43" name="Line 109">
            <a:extLst>
              <a:ext uri="{FF2B5EF4-FFF2-40B4-BE49-F238E27FC236}">
                <a16:creationId xmlns:a16="http://schemas.microsoft.com/office/drawing/2014/main" id="{92281A40-9C6F-4649-963D-A922ACC92F4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53075" y="4503738"/>
            <a:ext cx="573088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44" name="Line 110">
            <a:extLst>
              <a:ext uri="{FF2B5EF4-FFF2-40B4-BE49-F238E27FC236}">
                <a16:creationId xmlns:a16="http://schemas.microsoft.com/office/drawing/2014/main" id="{2ECA9F0A-194A-4700-8D74-A9012A8633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21275" y="4254500"/>
            <a:ext cx="431800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45" name="Line 111">
            <a:extLst>
              <a:ext uri="{FF2B5EF4-FFF2-40B4-BE49-F238E27FC236}">
                <a16:creationId xmlns:a16="http://schemas.microsoft.com/office/drawing/2014/main" id="{AFF4F349-54B5-40EF-9CB8-1F1ACC0E76F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73525" y="3973513"/>
            <a:ext cx="1041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46" name="Line 112">
            <a:extLst>
              <a:ext uri="{FF2B5EF4-FFF2-40B4-BE49-F238E27FC236}">
                <a16:creationId xmlns:a16="http://schemas.microsoft.com/office/drawing/2014/main" id="{FB60FCE3-0DAB-4668-A176-442C3DD96E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9875" y="3452813"/>
            <a:ext cx="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47" name="Line 115">
            <a:extLst>
              <a:ext uri="{FF2B5EF4-FFF2-40B4-BE49-F238E27FC236}">
                <a16:creationId xmlns:a16="http://schemas.microsoft.com/office/drawing/2014/main" id="{E656D129-31DB-4BAD-8A39-4E33008754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9775" y="3238500"/>
            <a:ext cx="800100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48" name="Line 116">
            <a:extLst>
              <a:ext uri="{FF2B5EF4-FFF2-40B4-BE49-F238E27FC236}">
                <a16:creationId xmlns:a16="http://schemas.microsoft.com/office/drawing/2014/main" id="{E8B96EBE-F7A0-42E0-B134-A38E19C6E6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32385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49" name="Line 117">
            <a:extLst>
              <a:ext uri="{FF2B5EF4-FFF2-40B4-BE49-F238E27FC236}">
                <a16:creationId xmlns:a16="http://schemas.microsoft.com/office/drawing/2014/main" id="{73497FFE-D8E0-4B24-BBFC-F3C29BE27C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43100" y="2590800"/>
            <a:ext cx="6477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50" name="Line 118">
            <a:extLst>
              <a:ext uri="{FF2B5EF4-FFF2-40B4-BE49-F238E27FC236}">
                <a16:creationId xmlns:a16="http://schemas.microsoft.com/office/drawing/2014/main" id="{6312D86D-1453-4908-858A-94E179A731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4875" y="2590800"/>
            <a:ext cx="1038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51" name="Line 119">
            <a:extLst>
              <a:ext uri="{FF2B5EF4-FFF2-40B4-BE49-F238E27FC236}">
                <a16:creationId xmlns:a16="http://schemas.microsoft.com/office/drawing/2014/main" id="{E403C20D-FF29-4B7B-826F-DDD63E5E5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875" y="2590800"/>
            <a:ext cx="0" cy="696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52" name="Line 120">
            <a:extLst>
              <a:ext uri="{FF2B5EF4-FFF2-40B4-BE49-F238E27FC236}">
                <a16:creationId xmlns:a16="http://schemas.microsoft.com/office/drawing/2014/main" id="{37068644-32BB-404F-997A-3DC5757E4D1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700" y="3279775"/>
            <a:ext cx="517525" cy="896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53" name="Line 122">
            <a:extLst>
              <a:ext uri="{FF2B5EF4-FFF2-40B4-BE49-F238E27FC236}">
                <a16:creationId xmlns:a16="http://schemas.microsoft.com/office/drawing/2014/main" id="{4F73BB37-28A6-4B66-A153-5DC6C2F91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7275" y="4716463"/>
            <a:ext cx="147638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54" name="Line 123">
            <a:extLst>
              <a:ext uri="{FF2B5EF4-FFF2-40B4-BE49-F238E27FC236}">
                <a16:creationId xmlns:a16="http://schemas.microsoft.com/office/drawing/2014/main" id="{56C05CB2-1EF3-493A-AA6D-0CE4D2D97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5268913"/>
            <a:ext cx="627062" cy="627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55" name="Line 124">
            <a:extLst>
              <a:ext uri="{FF2B5EF4-FFF2-40B4-BE49-F238E27FC236}">
                <a16:creationId xmlns:a16="http://schemas.microsoft.com/office/drawing/2014/main" id="{F3CF04EB-AF54-40ED-ACEF-F91EC37003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1975" y="5091113"/>
            <a:ext cx="465138" cy="804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56" name="Line 125">
            <a:extLst>
              <a:ext uri="{FF2B5EF4-FFF2-40B4-BE49-F238E27FC236}">
                <a16:creationId xmlns:a16="http://schemas.microsoft.com/office/drawing/2014/main" id="{73D2CDAF-5A14-45DC-9F26-428159A46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113" y="5091113"/>
            <a:ext cx="690562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57" name="Line 126">
            <a:extLst>
              <a:ext uri="{FF2B5EF4-FFF2-40B4-BE49-F238E27FC236}">
                <a16:creationId xmlns:a16="http://schemas.microsoft.com/office/drawing/2014/main" id="{6136968D-949B-43BB-92EC-C56E1BCADC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5275263"/>
            <a:ext cx="1511300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58" name="Line 127">
            <a:extLst>
              <a:ext uri="{FF2B5EF4-FFF2-40B4-BE49-F238E27FC236}">
                <a16:creationId xmlns:a16="http://schemas.microsoft.com/office/drawing/2014/main" id="{45940935-D153-4E6A-ADC0-F0464EBBC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8125" y="1458913"/>
            <a:ext cx="28575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59" name="Line 129">
            <a:extLst>
              <a:ext uri="{FF2B5EF4-FFF2-40B4-BE49-F238E27FC236}">
                <a16:creationId xmlns:a16="http://schemas.microsoft.com/office/drawing/2014/main" id="{EB012CFE-51F1-49FF-B09E-0F9B74CFDD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1300" y="1446213"/>
            <a:ext cx="447675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60" name="Line 131">
            <a:extLst>
              <a:ext uri="{FF2B5EF4-FFF2-40B4-BE49-F238E27FC236}">
                <a16:creationId xmlns:a16="http://schemas.microsoft.com/office/drawing/2014/main" id="{541C09EB-39C0-4D33-B189-1DEFF15197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01975" y="1903413"/>
            <a:ext cx="127000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61" name="Line 132">
            <a:extLst>
              <a:ext uri="{FF2B5EF4-FFF2-40B4-BE49-F238E27FC236}">
                <a16:creationId xmlns:a16="http://schemas.microsoft.com/office/drawing/2014/main" id="{D32A0E83-F55F-41B7-B288-79EA72439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2411413"/>
            <a:ext cx="349250" cy="93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62" name="Line 133">
            <a:extLst>
              <a:ext uri="{FF2B5EF4-FFF2-40B4-BE49-F238E27FC236}">
                <a16:creationId xmlns:a16="http://schemas.microsoft.com/office/drawing/2014/main" id="{AA03B81E-6561-4CDE-8330-460155460F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4875" y="2346325"/>
            <a:ext cx="247650" cy="65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63" name="Line 134">
            <a:extLst>
              <a:ext uri="{FF2B5EF4-FFF2-40B4-BE49-F238E27FC236}">
                <a16:creationId xmlns:a16="http://schemas.microsoft.com/office/drawing/2014/main" id="{A88C4842-09B2-4566-94E4-5166E2DDF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1575" y="2346325"/>
            <a:ext cx="92075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64" name="Line 135">
            <a:extLst>
              <a:ext uri="{FF2B5EF4-FFF2-40B4-BE49-F238E27FC236}">
                <a16:creationId xmlns:a16="http://schemas.microsoft.com/office/drawing/2014/main" id="{D91F3235-D50C-4F91-9225-257658D62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200" y="1052513"/>
            <a:ext cx="552450" cy="955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65" name="Line 139">
            <a:extLst>
              <a:ext uri="{FF2B5EF4-FFF2-40B4-BE49-F238E27FC236}">
                <a16:creationId xmlns:a16="http://schemas.microsoft.com/office/drawing/2014/main" id="{1B108734-9535-4318-AAEA-FE655D551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200" y="1052513"/>
            <a:ext cx="809625" cy="809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66" name="Line 140">
            <a:extLst>
              <a:ext uri="{FF2B5EF4-FFF2-40B4-BE49-F238E27FC236}">
                <a16:creationId xmlns:a16="http://schemas.microsoft.com/office/drawing/2014/main" id="{33EB30C3-FFE4-4D6A-B48B-AB2DAB4F20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1650" y="1852613"/>
            <a:ext cx="257175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67" name="Line 142">
            <a:extLst>
              <a:ext uri="{FF2B5EF4-FFF2-40B4-BE49-F238E27FC236}">
                <a16:creationId xmlns:a16="http://schemas.microsoft.com/office/drawing/2014/main" id="{7BEF2D67-CE3D-40BF-8024-8EDEAF252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8475" y="1192213"/>
            <a:ext cx="425450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68" name="Line 144">
            <a:extLst>
              <a:ext uri="{FF2B5EF4-FFF2-40B4-BE49-F238E27FC236}">
                <a16:creationId xmlns:a16="http://schemas.microsoft.com/office/drawing/2014/main" id="{8C123A64-A01F-40A2-9835-470776109E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3925" y="1192213"/>
            <a:ext cx="1635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69" name="Line 145">
            <a:extLst>
              <a:ext uri="{FF2B5EF4-FFF2-40B4-BE49-F238E27FC236}">
                <a16:creationId xmlns:a16="http://schemas.microsoft.com/office/drawing/2014/main" id="{F5FB68A2-6BE0-4C10-86C6-F10AD24E2A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8" y="1814513"/>
            <a:ext cx="5953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70" name="Line 147">
            <a:extLst>
              <a:ext uri="{FF2B5EF4-FFF2-40B4-BE49-F238E27FC236}">
                <a16:creationId xmlns:a16="http://schemas.microsoft.com/office/drawing/2014/main" id="{B1F84FA9-A1DA-4E30-9A2A-3249E40506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1814513"/>
            <a:ext cx="280988" cy="280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71" name="Line 148">
            <a:extLst>
              <a:ext uri="{FF2B5EF4-FFF2-40B4-BE49-F238E27FC236}">
                <a16:creationId xmlns:a16="http://schemas.microsoft.com/office/drawing/2014/main" id="{071D1BFA-AE3A-4050-BE40-4EF689B889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3738" y="2106613"/>
            <a:ext cx="350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72" name="Line 149">
            <a:extLst>
              <a:ext uri="{FF2B5EF4-FFF2-40B4-BE49-F238E27FC236}">
                <a16:creationId xmlns:a16="http://schemas.microsoft.com/office/drawing/2014/main" id="{71724D67-6E6F-4D85-887C-3FA599AD2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4575" y="2095500"/>
            <a:ext cx="13970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73" name="Line 150">
            <a:extLst>
              <a:ext uri="{FF2B5EF4-FFF2-40B4-BE49-F238E27FC236}">
                <a16:creationId xmlns:a16="http://schemas.microsoft.com/office/drawing/2014/main" id="{6B4CCE6A-38DC-4379-9E39-246740E6D7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4275" y="2616200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74" name="Line 151">
            <a:extLst>
              <a:ext uri="{FF2B5EF4-FFF2-40B4-BE49-F238E27FC236}">
                <a16:creationId xmlns:a16="http://schemas.microsoft.com/office/drawing/2014/main" id="{7140A98F-910D-4C40-8CDE-C00524A12E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43738" y="2995613"/>
            <a:ext cx="490537" cy="284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75" name="Line 152">
            <a:extLst>
              <a:ext uri="{FF2B5EF4-FFF2-40B4-BE49-F238E27FC236}">
                <a16:creationId xmlns:a16="http://schemas.microsoft.com/office/drawing/2014/main" id="{8FDCD399-5DFE-472F-B8AF-C672AFFA65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1675" y="2995613"/>
            <a:ext cx="1262063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76" name="Line 153">
            <a:extLst>
              <a:ext uri="{FF2B5EF4-FFF2-40B4-BE49-F238E27FC236}">
                <a16:creationId xmlns:a16="http://schemas.microsoft.com/office/drawing/2014/main" id="{953EB23A-9F99-47CD-8C0D-A5DE051D98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1675" y="2830513"/>
            <a:ext cx="1317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77" name="Line 154">
            <a:extLst>
              <a:ext uri="{FF2B5EF4-FFF2-40B4-BE49-F238E27FC236}">
                <a16:creationId xmlns:a16="http://schemas.microsoft.com/office/drawing/2014/main" id="{7ABF907F-5265-47CD-B00F-69BD5F50D2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72138" y="2398713"/>
            <a:ext cx="24130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78" name="Line 156">
            <a:extLst>
              <a:ext uri="{FF2B5EF4-FFF2-40B4-BE49-F238E27FC236}">
                <a16:creationId xmlns:a16="http://schemas.microsoft.com/office/drawing/2014/main" id="{DC02EDBB-B2A7-45BE-B795-F888FA781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075" y="1938338"/>
            <a:ext cx="109538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79" name="Text Box 157">
            <a:extLst>
              <a:ext uri="{FF2B5EF4-FFF2-40B4-BE49-F238E27FC236}">
                <a16:creationId xmlns:a16="http://schemas.microsoft.com/office/drawing/2014/main" id="{1E524A7E-9195-4998-A6C8-11F2AEFC3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50" y="227013"/>
            <a:ext cx="4137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380" name="Line 200">
            <a:extLst>
              <a:ext uri="{FF2B5EF4-FFF2-40B4-BE49-F238E27FC236}">
                <a16:creationId xmlns:a16="http://schemas.microsoft.com/office/drawing/2014/main" id="{1462F2AB-9D22-4D6F-AEDC-965131F29F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19225" y="3884613"/>
            <a:ext cx="1039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381" name="Line 201">
            <a:extLst>
              <a:ext uri="{FF2B5EF4-FFF2-40B4-BE49-F238E27FC236}">
                <a16:creationId xmlns:a16="http://schemas.microsoft.com/office/drawing/2014/main" id="{6B124C37-77A9-4E4E-B657-A2B052E33A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27275" y="3884613"/>
            <a:ext cx="76200" cy="831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3382" name="AutoShape 202">
            <a:extLst>
              <a:ext uri="{FF2B5EF4-FFF2-40B4-BE49-F238E27FC236}">
                <a16:creationId xmlns:a16="http://schemas.microsoft.com/office/drawing/2014/main" id="{A7916790-104B-4DCC-8D1C-270CFB8D4FEC}"/>
              </a:ext>
            </a:extLst>
          </p:cNvPr>
          <p:cNvCxnSpPr>
            <a:cxnSpLocks noChangeShapeType="1"/>
            <a:stCxn id="53380" idx="1"/>
            <a:endCxn id="53381" idx="0"/>
          </p:cNvCxnSpPr>
          <p:nvPr/>
        </p:nvCxnSpPr>
        <p:spPr bwMode="auto">
          <a:xfrm flipH="1">
            <a:off x="2403475" y="3884613"/>
            <a:ext cx="555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val 132">
            <a:extLst>
              <a:ext uri="{FF2B5EF4-FFF2-40B4-BE49-F238E27FC236}">
                <a16:creationId xmlns:a16="http://schemas.microsoft.com/office/drawing/2014/main" id="{B19884ED-7A85-4BD8-B956-FAE46DC3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57912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75" name="Oval 130">
            <a:extLst>
              <a:ext uri="{FF2B5EF4-FFF2-40B4-BE49-F238E27FC236}">
                <a16:creationId xmlns:a16="http://schemas.microsoft.com/office/drawing/2014/main" id="{C0FF3C99-D544-418D-8870-DA4A4E59D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5" y="5060950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76" name="Oval 131">
            <a:extLst>
              <a:ext uri="{FF2B5EF4-FFF2-40B4-BE49-F238E27FC236}">
                <a16:creationId xmlns:a16="http://schemas.microsoft.com/office/drawing/2014/main" id="{8B3C1765-E3F8-4896-8F22-C8E4EA497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838" y="484346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77" name="Oval 118">
            <a:extLst>
              <a:ext uri="{FF2B5EF4-FFF2-40B4-BE49-F238E27FC236}">
                <a16:creationId xmlns:a16="http://schemas.microsoft.com/office/drawing/2014/main" id="{D541F0DD-E564-41FE-ABE6-684D22E2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382905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78" name="Oval 129">
            <a:extLst>
              <a:ext uri="{FF2B5EF4-FFF2-40B4-BE49-F238E27FC236}">
                <a16:creationId xmlns:a16="http://schemas.microsoft.com/office/drawing/2014/main" id="{2400425A-F0B2-4E6A-8935-CB24A3A9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44227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79" name="Oval 119">
            <a:extLst>
              <a:ext uri="{FF2B5EF4-FFF2-40B4-BE49-F238E27FC236}">
                <a16:creationId xmlns:a16="http://schemas.microsoft.com/office/drawing/2014/main" id="{40DAB928-6F97-4587-9817-514FB67C9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9363" y="37560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80" name="Oval 121">
            <a:extLst>
              <a:ext uri="{FF2B5EF4-FFF2-40B4-BE49-F238E27FC236}">
                <a16:creationId xmlns:a16="http://schemas.microsoft.com/office/drawing/2014/main" id="{396943CC-E0F7-4B0C-B933-F9022E07F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788" y="41005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81" name="Oval 120">
            <a:extLst>
              <a:ext uri="{FF2B5EF4-FFF2-40B4-BE49-F238E27FC236}">
                <a16:creationId xmlns:a16="http://schemas.microsoft.com/office/drawing/2014/main" id="{F7C7CE59-B699-468F-926B-8E2683CC3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25" y="311626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82" name="Oval 116">
            <a:extLst>
              <a:ext uri="{FF2B5EF4-FFF2-40B4-BE49-F238E27FC236}">
                <a16:creationId xmlns:a16="http://schemas.microsoft.com/office/drawing/2014/main" id="{FB8E9E47-F812-49AC-BF61-DC418FCE7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21161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83" name="Oval 115">
            <a:extLst>
              <a:ext uri="{FF2B5EF4-FFF2-40B4-BE49-F238E27FC236}">
                <a16:creationId xmlns:a16="http://schemas.microsoft.com/office/drawing/2014/main" id="{18B680A4-4864-45C4-9EE8-DD130B84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013" y="22256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84" name="Oval 114">
            <a:extLst>
              <a:ext uri="{FF2B5EF4-FFF2-40B4-BE49-F238E27FC236}">
                <a16:creationId xmlns:a16="http://schemas.microsoft.com/office/drawing/2014/main" id="{CE68920B-8433-4F28-B5FB-B9253C343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28098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85" name="Oval 113">
            <a:extLst>
              <a:ext uri="{FF2B5EF4-FFF2-40B4-BE49-F238E27FC236}">
                <a16:creationId xmlns:a16="http://schemas.microsoft.com/office/drawing/2014/main" id="{2B0AD5A3-9FB7-46DF-84DF-4AF562C47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8987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86" name="Oval 117">
            <a:extLst>
              <a:ext uri="{FF2B5EF4-FFF2-40B4-BE49-F238E27FC236}">
                <a16:creationId xmlns:a16="http://schemas.microsoft.com/office/drawing/2014/main" id="{6225B0AE-0D9E-4C03-8E8A-7042E1ABE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32496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87" name="Oval 133">
            <a:extLst>
              <a:ext uri="{FF2B5EF4-FFF2-40B4-BE49-F238E27FC236}">
                <a16:creationId xmlns:a16="http://schemas.microsoft.com/office/drawing/2014/main" id="{76446203-EC63-4A45-B06A-0C29A4BD4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775" y="48799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88" name="Oval 143">
            <a:extLst>
              <a:ext uri="{FF2B5EF4-FFF2-40B4-BE49-F238E27FC236}">
                <a16:creationId xmlns:a16="http://schemas.microsoft.com/office/drawing/2014/main" id="{95E5D3F4-990A-46C5-B605-2B8B952BE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53832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89" name="Oval 145">
            <a:extLst>
              <a:ext uri="{FF2B5EF4-FFF2-40B4-BE49-F238E27FC236}">
                <a16:creationId xmlns:a16="http://schemas.microsoft.com/office/drawing/2014/main" id="{5668CE12-2602-47C9-83FA-015F26AF4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49514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90" name="Oval 135">
            <a:extLst>
              <a:ext uri="{FF2B5EF4-FFF2-40B4-BE49-F238E27FC236}">
                <a16:creationId xmlns:a16="http://schemas.microsoft.com/office/drawing/2014/main" id="{7AE32013-D88E-43A4-9173-21ADDA1EC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5" y="432276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91" name="Oval 148">
            <a:extLst>
              <a:ext uri="{FF2B5EF4-FFF2-40B4-BE49-F238E27FC236}">
                <a16:creationId xmlns:a16="http://schemas.microsoft.com/office/drawing/2014/main" id="{28D36B9F-EC9E-472B-AE3F-03403C2E5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53832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92" name="Oval 146">
            <a:extLst>
              <a:ext uri="{FF2B5EF4-FFF2-40B4-BE49-F238E27FC236}">
                <a16:creationId xmlns:a16="http://schemas.microsoft.com/office/drawing/2014/main" id="{22F02E50-FCEC-4D0D-AA11-A325EFAE8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150" y="48879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93" name="Oval 144">
            <a:extLst>
              <a:ext uri="{FF2B5EF4-FFF2-40B4-BE49-F238E27FC236}">
                <a16:creationId xmlns:a16="http://schemas.microsoft.com/office/drawing/2014/main" id="{621EF163-3FEC-463E-936D-5BBCD52CC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19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94" name="Oval 147">
            <a:extLst>
              <a:ext uri="{FF2B5EF4-FFF2-40B4-BE49-F238E27FC236}">
                <a16:creationId xmlns:a16="http://schemas.microsoft.com/office/drawing/2014/main" id="{1738DEFA-73BB-4488-ABC2-D09941B81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46974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95" name="Oval 142">
            <a:extLst>
              <a:ext uri="{FF2B5EF4-FFF2-40B4-BE49-F238E27FC236}">
                <a16:creationId xmlns:a16="http://schemas.microsoft.com/office/drawing/2014/main" id="{41C7CC1F-1B80-46EC-A3B6-49CF10F4C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888" y="40354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96" name="Oval 141">
            <a:extLst>
              <a:ext uri="{FF2B5EF4-FFF2-40B4-BE49-F238E27FC236}">
                <a16:creationId xmlns:a16="http://schemas.microsoft.com/office/drawing/2014/main" id="{FE967EBD-D9D1-4D51-A636-8910FE06B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688" y="35544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97" name="Oval 140">
            <a:extLst>
              <a:ext uri="{FF2B5EF4-FFF2-40B4-BE49-F238E27FC236}">
                <a16:creationId xmlns:a16="http://schemas.microsoft.com/office/drawing/2014/main" id="{F8BDD7AA-49E5-4AFD-AA9E-927D4C1C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88" y="30511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98" name="Oval 137">
            <a:extLst>
              <a:ext uri="{FF2B5EF4-FFF2-40B4-BE49-F238E27FC236}">
                <a16:creationId xmlns:a16="http://schemas.microsoft.com/office/drawing/2014/main" id="{9E369F34-430B-40BD-87DE-2A12631F0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9653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299" name="Oval 138">
            <a:extLst>
              <a:ext uri="{FF2B5EF4-FFF2-40B4-BE49-F238E27FC236}">
                <a16:creationId xmlns:a16="http://schemas.microsoft.com/office/drawing/2014/main" id="{DF3CB9E8-C860-49D9-B2F5-2347C300D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38" y="246856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00" name="Oval 139">
            <a:extLst>
              <a:ext uri="{FF2B5EF4-FFF2-40B4-BE49-F238E27FC236}">
                <a16:creationId xmlns:a16="http://schemas.microsoft.com/office/drawing/2014/main" id="{61AFF0AB-42BA-4292-9BA9-01D0CB28D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0718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01" name="Oval 134">
            <a:extLst>
              <a:ext uri="{FF2B5EF4-FFF2-40B4-BE49-F238E27FC236}">
                <a16:creationId xmlns:a16="http://schemas.microsoft.com/office/drawing/2014/main" id="{B68F53E8-4174-4806-A362-CF4C0B3DE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8639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02" name="Oval 127">
            <a:extLst>
              <a:ext uri="{FF2B5EF4-FFF2-40B4-BE49-F238E27FC236}">
                <a16:creationId xmlns:a16="http://schemas.microsoft.com/office/drawing/2014/main" id="{4E72D1C1-86DB-4E1B-ADEB-06C2358E9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32734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03" name="Oval 128">
            <a:extLst>
              <a:ext uri="{FF2B5EF4-FFF2-40B4-BE49-F238E27FC236}">
                <a16:creationId xmlns:a16="http://schemas.microsoft.com/office/drawing/2014/main" id="{816D4F39-66E2-40D6-9D5A-A08AE6441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26447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04" name="Oval 125">
            <a:extLst>
              <a:ext uri="{FF2B5EF4-FFF2-40B4-BE49-F238E27FC236}">
                <a16:creationId xmlns:a16="http://schemas.microsoft.com/office/drawing/2014/main" id="{71A1CBDF-D3D0-414D-BBEA-7D83304DF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1224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05" name="Oval 126">
            <a:extLst>
              <a:ext uri="{FF2B5EF4-FFF2-40B4-BE49-F238E27FC236}">
                <a16:creationId xmlns:a16="http://schemas.microsoft.com/office/drawing/2014/main" id="{F5F23C75-0B12-4BB3-BB4D-FF222F8C4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238" y="18907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06" name="Oval 136">
            <a:extLst>
              <a:ext uri="{FF2B5EF4-FFF2-40B4-BE49-F238E27FC236}">
                <a16:creationId xmlns:a16="http://schemas.microsoft.com/office/drawing/2014/main" id="{4AE15774-B204-4FB7-BAC2-2F1494087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19050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07" name="Oval 122">
            <a:extLst>
              <a:ext uri="{FF2B5EF4-FFF2-40B4-BE49-F238E27FC236}">
                <a16:creationId xmlns:a16="http://schemas.microsoft.com/office/drawing/2014/main" id="{2E487F71-9BA8-4E41-9ABF-631BE757D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4493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08" name="Oval 123">
            <a:extLst>
              <a:ext uri="{FF2B5EF4-FFF2-40B4-BE49-F238E27FC236}">
                <a16:creationId xmlns:a16="http://schemas.microsoft.com/office/drawing/2014/main" id="{60527D80-6465-4A40-A274-B9FFC8346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5975" y="15589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09" name="Oval 124">
            <a:extLst>
              <a:ext uri="{FF2B5EF4-FFF2-40B4-BE49-F238E27FC236}">
                <a16:creationId xmlns:a16="http://schemas.microsoft.com/office/drawing/2014/main" id="{B77E20E0-4A83-41A9-9470-2A414C4EB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525" y="10064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10" name="Oval 111">
            <a:extLst>
              <a:ext uri="{FF2B5EF4-FFF2-40B4-BE49-F238E27FC236}">
                <a16:creationId xmlns:a16="http://schemas.microsoft.com/office/drawing/2014/main" id="{BA3A4E00-F9D1-4C32-852B-B35514998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538" y="18907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11" name="Oval 112">
            <a:extLst>
              <a:ext uri="{FF2B5EF4-FFF2-40B4-BE49-F238E27FC236}">
                <a16:creationId xmlns:a16="http://schemas.microsoft.com/office/drawing/2014/main" id="{95A726F5-2551-4436-9CDA-DBE1C08F5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8" y="22510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12" name="Oval 110">
            <a:extLst>
              <a:ext uri="{FF2B5EF4-FFF2-40B4-BE49-F238E27FC236}">
                <a16:creationId xmlns:a16="http://schemas.microsoft.com/office/drawing/2014/main" id="{1955DA47-7D16-4BCA-B40D-1B7F6F984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21224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13" name="Oval 109">
            <a:extLst>
              <a:ext uri="{FF2B5EF4-FFF2-40B4-BE49-F238E27FC236}">
                <a16:creationId xmlns:a16="http://schemas.microsoft.com/office/drawing/2014/main" id="{B3B7F468-24E2-401B-9007-E1CFCECC1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325" y="17811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14" name="Oval 108">
            <a:extLst>
              <a:ext uri="{FF2B5EF4-FFF2-40B4-BE49-F238E27FC236}">
                <a16:creationId xmlns:a16="http://schemas.microsoft.com/office/drawing/2014/main" id="{79D07AC7-EFB0-4119-BEB2-21A0DC86B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11715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15" name="Oval 107">
            <a:extLst>
              <a:ext uri="{FF2B5EF4-FFF2-40B4-BE49-F238E27FC236}">
                <a16:creationId xmlns:a16="http://schemas.microsoft.com/office/drawing/2014/main" id="{03F5CE8E-FDB4-489F-8422-4D485A525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538" y="5159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4316" name="Line 55">
            <a:extLst>
              <a:ext uri="{FF2B5EF4-FFF2-40B4-BE49-F238E27FC236}">
                <a16:creationId xmlns:a16="http://schemas.microsoft.com/office/drawing/2014/main" id="{F4A27922-A799-455C-85A3-433ACB6D4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3475" y="820738"/>
            <a:ext cx="596900" cy="1031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17" name="Text Box 2">
            <a:extLst>
              <a:ext uri="{FF2B5EF4-FFF2-40B4-BE49-F238E27FC236}">
                <a16:creationId xmlns:a16="http://schemas.microsoft.com/office/drawing/2014/main" id="{4CCBB43F-495F-48BC-9A1C-455821E00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8263"/>
            <a:ext cx="735965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800" b="1">
                <a:latin typeface="Times New Roman" panose="02020603050405020304" pitchFamily="18" charset="0"/>
                <a:ea typeface="宋体" panose="02010600030101010101" pitchFamily="2" charset="-122"/>
              </a:rPr>
              <a:t>Remove new subtours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800" b="1">
                <a:latin typeface="Times New Roman" panose="02020603050405020304" pitchFamily="18" charset="0"/>
                <a:ea typeface="宋体" panose="02010600030101010101" pitchFamily="2" charset="-122"/>
              </a:rPr>
              <a:t>Results in further subtours                                               </a:t>
            </a: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  Length </a:t>
            </a:r>
            <a:r>
              <a:rPr lang="en-GB" altLang="zh-CN" sz="18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GB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1179</a:t>
            </a:r>
            <a:endParaRPr lang="en-GB" altLang="zh-CN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318" name="Text Box 3">
            <a:extLst>
              <a:ext uri="{FF2B5EF4-FFF2-40B4-BE49-F238E27FC236}">
                <a16:creationId xmlns:a16="http://schemas.microsoft.com/office/drawing/2014/main" id="{4CB8195A-347C-492B-9B68-9F103751E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53578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4319" name="Text Box 4">
            <a:extLst>
              <a:ext uri="{FF2B5EF4-FFF2-40B4-BE49-F238E27FC236}">
                <a16:creationId xmlns:a16="http://schemas.microsoft.com/office/drawing/2014/main" id="{A51003CF-EBA9-4C39-8825-044BC4BF5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8879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54320" name="Text Box 5">
            <a:extLst>
              <a:ext uri="{FF2B5EF4-FFF2-40B4-BE49-F238E27FC236}">
                <a16:creationId xmlns:a16="http://schemas.microsoft.com/office/drawing/2014/main" id="{341704E9-CC1D-461B-8DA0-A078D0FF7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2529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54321" name="Text Box 6">
            <a:extLst>
              <a:ext uri="{FF2B5EF4-FFF2-40B4-BE49-F238E27FC236}">
                <a16:creationId xmlns:a16="http://schemas.microsoft.com/office/drawing/2014/main" id="{00414E9E-742E-433C-8CEC-9D8111E7A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3808413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54322" name="Text Box 7">
            <a:extLst>
              <a:ext uri="{FF2B5EF4-FFF2-40B4-BE49-F238E27FC236}">
                <a16:creationId xmlns:a16="http://schemas.microsoft.com/office/drawing/2014/main" id="{7D886D43-859E-46E0-A8E0-3E03A77C8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32496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54323" name="Text Box 8">
            <a:extLst>
              <a:ext uri="{FF2B5EF4-FFF2-40B4-BE49-F238E27FC236}">
                <a16:creationId xmlns:a16="http://schemas.microsoft.com/office/drawing/2014/main" id="{BCE308D9-99B3-4B11-8436-0B09DA17B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260191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54324" name="Text Box 9">
            <a:extLst>
              <a:ext uri="{FF2B5EF4-FFF2-40B4-BE49-F238E27FC236}">
                <a16:creationId xmlns:a16="http://schemas.microsoft.com/office/drawing/2014/main" id="{25301BCF-CD21-4785-8456-90F8CE44B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0812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54325" name="Text Box 10">
            <a:extLst>
              <a:ext uri="{FF2B5EF4-FFF2-40B4-BE49-F238E27FC236}">
                <a16:creationId xmlns:a16="http://schemas.microsoft.com/office/drawing/2014/main" id="{B5E1BE56-D95B-4D61-86EC-31C213CA8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817688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54326" name="Text Box 11">
            <a:extLst>
              <a:ext uri="{FF2B5EF4-FFF2-40B4-BE49-F238E27FC236}">
                <a16:creationId xmlns:a16="http://schemas.microsoft.com/office/drawing/2014/main" id="{47DB9A6E-C248-42EF-8CB2-3D9D6778C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14716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54327" name="Text Box 12">
            <a:extLst>
              <a:ext uri="{FF2B5EF4-FFF2-40B4-BE49-F238E27FC236}">
                <a16:creationId xmlns:a16="http://schemas.microsoft.com/office/drawing/2014/main" id="{996D9E2B-2C8B-4062-8447-A6D197CD1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138906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54328" name="Text Box 13">
            <a:extLst>
              <a:ext uri="{FF2B5EF4-FFF2-40B4-BE49-F238E27FC236}">
                <a16:creationId xmlns:a16="http://schemas.microsoft.com/office/drawing/2014/main" id="{0260F8A1-89E8-4384-B6F9-57C239857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8780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54329" name="Text Box 14">
            <a:extLst>
              <a:ext uri="{FF2B5EF4-FFF2-40B4-BE49-F238E27FC236}">
                <a16:creationId xmlns:a16="http://schemas.microsoft.com/office/drawing/2014/main" id="{57860A03-3B1C-48AC-B58D-954BE71D7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4575" y="18526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54330" name="Text Box 15">
            <a:extLst>
              <a:ext uri="{FF2B5EF4-FFF2-40B4-BE49-F238E27FC236}">
                <a16:creationId xmlns:a16="http://schemas.microsoft.com/office/drawing/2014/main" id="{0FEC2191-741F-4404-9182-8CA683668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24241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54331" name="Text Box 16">
            <a:extLst>
              <a:ext uri="{FF2B5EF4-FFF2-40B4-BE49-F238E27FC236}">
                <a16:creationId xmlns:a16="http://schemas.microsoft.com/office/drawing/2014/main" id="{8B8D130B-DC8C-4257-B577-8F4EF4D0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450" y="3008313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54332" name="Text Box 17">
            <a:extLst>
              <a:ext uri="{FF2B5EF4-FFF2-40B4-BE49-F238E27FC236}">
                <a16:creationId xmlns:a16="http://schemas.microsoft.com/office/drawing/2014/main" id="{8A27E366-2F0D-4484-A913-B73DF26A7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392271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54333" name="Text Box 18">
            <a:extLst>
              <a:ext uri="{FF2B5EF4-FFF2-40B4-BE49-F238E27FC236}">
                <a16:creationId xmlns:a16="http://schemas.microsoft.com/office/drawing/2014/main" id="{85801D63-B1C0-404C-94C3-B8F5311E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48371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4334" name="Text Box 19">
            <a:extLst>
              <a:ext uri="{FF2B5EF4-FFF2-40B4-BE49-F238E27FC236}">
                <a16:creationId xmlns:a16="http://schemas.microsoft.com/office/drawing/2014/main" id="{A4225FAC-EC4A-4190-B65B-441899723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3197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54335" name="Text Box 20">
            <a:extLst>
              <a:ext uri="{FF2B5EF4-FFF2-40B4-BE49-F238E27FC236}">
                <a16:creationId xmlns:a16="http://schemas.microsoft.com/office/drawing/2014/main" id="{723AD5BF-482F-4E54-ABBA-F21032496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46402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54336" name="Text Box 21">
            <a:extLst>
              <a:ext uri="{FF2B5EF4-FFF2-40B4-BE49-F238E27FC236}">
                <a16:creationId xmlns:a16="http://schemas.microsoft.com/office/drawing/2014/main" id="{9ABFBD7F-340E-4C98-B685-EB50525D2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1638" y="39862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54337" name="Text Box 22">
            <a:extLst>
              <a:ext uri="{FF2B5EF4-FFF2-40B4-BE49-F238E27FC236}">
                <a16:creationId xmlns:a16="http://schemas.microsoft.com/office/drawing/2014/main" id="{BE12C774-D505-43F1-AE27-EA12C23D3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34909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54338" name="Text Box 23">
            <a:extLst>
              <a:ext uri="{FF2B5EF4-FFF2-40B4-BE49-F238E27FC236}">
                <a16:creationId xmlns:a16="http://schemas.microsoft.com/office/drawing/2014/main" id="{B668FF42-868A-45D2-9A6A-67F79AD2E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0083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54339" name="Text Box 24">
            <a:extLst>
              <a:ext uri="{FF2B5EF4-FFF2-40B4-BE49-F238E27FC236}">
                <a16:creationId xmlns:a16="http://schemas.microsoft.com/office/drawing/2014/main" id="{2999F97B-BEBB-461A-B9DB-02A959886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9636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54340" name="Text Box 25">
            <a:extLst>
              <a:ext uri="{FF2B5EF4-FFF2-40B4-BE49-F238E27FC236}">
                <a16:creationId xmlns:a16="http://schemas.microsoft.com/office/drawing/2014/main" id="{F4B1FF05-C26F-4967-9E5B-CD972652E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082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54341" name="Text Box 26">
            <a:extLst>
              <a:ext uri="{FF2B5EF4-FFF2-40B4-BE49-F238E27FC236}">
                <a16:creationId xmlns:a16="http://schemas.microsoft.com/office/drawing/2014/main" id="{722E3461-34E1-43B5-930C-C72D3A81B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0558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54342" name="Text Box 27">
            <a:extLst>
              <a:ext uri="{FF2B5EF4-FFF2-40B4-BE49-F238E27FC236}">
                <a16:creationId xmlns:a16="http://schemas.microsoft.com/office/drawing/2014/main" id="{31E49769-9EFD-41F7-972E-927BF76BB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8399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4343" name="Text Box 28">
            <a:extLst>
              <a:ext uri="{FF2B5EF4-FFF2-40B4-BE49-F238E27FC236}">
                <a16:creationId xmlns:a16="http://schemas.microsoft.com/office/drawing/2014/main" id="{A6E6F4E7-8D23-4029-B133-F4F2AE8C3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17383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54344" name="Text Box 29">
            <a:extLst>
              <a:ext uri="{FF2B5EF4-FFF2-40B4-BE49-F238E27FC236}">
                <a16:creationId xmlns:a16="http://schemas.microsoft.com/office/drawing/2014/main" id="{2FBE8D67-5D19-4FF6-9C06-8045AE866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11160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54345" name="Text Box 30">
            <a:extLst>
              <a:ext uri="{FF2B5EF4-FFF2-40B4-BE49-F238E27FC236}">
                <a16:creationId xmlns:a16="http://schemas.microsoft.com/office/drawing/2014/main" id="{E7D13126-94B3-4B46-9D84-92F34B237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195513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54346" name="Text Box 31">
            <a:extLst>
              <a:ext uri="{FF2B5EF4-FFF2-40B4-BE49-F238E27FC236}">
                <a16:creationId xmlns:a16="http://schemas.microsoft.com/office/drawing/2014/main" id="{393DB939-4A12-4968-B84B-B46A79EDB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7543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54347" name="Text Box 32">
            <a:extLst>
              <a:ext uri="{FF2B5EF4-FFF2-40B4-BE49-F238E27FC236}">
                <a16:creationId xmlns:a16="http://schemas.microsoft.com/office/drawing/2014/main" id="{6FC3C69F-1026-441A-B913-50F356A0F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8559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54348" name="Text Box 33">
            <a:extLst>
              <a:ext uri="{FF2B5EF4-FFF2-40B4-BE49-F238E27FC236}">
                <a16:creationId xmlns:a16="http://schemas.microsoft.com/office/drawing/2014/main" id="{1ED335A1-4856-40BD-B91B-45B56B6A6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32115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54349" name="Text Box 34">
            <a:extLst>
              <a:ext uri="{FF2B5EF4-FFF2-40B4-BE49-F238E27FC236}">
                <a16:creationId xmlns:a16="http://schemas.microsoft.com/office/drawing/2014/main" id="{36B80223-6975-4928-A8F9-56C0CC169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37957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4350" name="Text Box 35">
            <a:extLst>
              <a:ext uri="{FF2B5EF4-FFF2-40B4-BE49-F238E27FC236}">
                <a16:creationId xmlns:a16="http://schemas.microsoft.com/office/drawing/2014/main" id="{C76708F4-6541-4005-9A5F-229730C33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7068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54351" name="Text Box 36">
            <a:extLst>
              <a:ext uri="{FF2B5EF4-FFF2-40B4-BE49-F238E27FC236}">
                <a16:creationId xmlns:a16="http://schemas.microsoft.com/office/drawing/2014/main" id="{D1D490E1-1CE7-457B-9AFC-D110CE11A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3926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54352" name="Text Box 37">
            <a:extLst>
              <a:ext uri="{FF2B5EF4-FFF2-40B4-BE49-F238E27FC236}">
                <a16:creationId xmlns:a16="http://schemas.microsoft.com/office/drawing/2014/main" id="{72BBF122-DF96-4F3D-8060-D7A23EC3C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149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4353" name="Text Box 38">
            <a:extLst>
              <a:ext uri="{FF2B5EF4-FFF2-40B4-BE49-F238E27FC236}">
                <a16:creationId xmlns:a16="http://schemas.microsoft.com/office/drawing/2014/main" id="{9F39EFC0-45F5-4D43-88DF-D0FF047D6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82441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54354" name="Text Box 39">
            <a:extLst>
              <a:ext uri="{FF2B5EF4-FFF2-40B4-BE49-F238E27FC236}">
                <a16:creationId xmlns:a16="http://schemas.microsoft.com/office/drawing/2014/main" id="{CB4C6E78-861B-43F8-9954-8BEF43342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8371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4355" name="Text Box 40">
            <a:extLst>
              <a:ext uri="{FF2B5EF4-FFF2-40B4-BE49-F238E27FC236}">
                <a16:creationId xmlns:a16="http://schemas.microsoft.com/office/drawing/2014/main" id="{CA13BF3A-3B30-4B38-AA33-A76910BC2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791200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54356" name="Text Box 41">
            <a:extLst>
              <a:ext uri="{FF2B5EF4-FFF2-40B4-BE49-F238E27FC236}">
                <a16:creationId xmlns:a16="http://schemas.microsoft.com/office/drawing/2014/main" id="{8E3006B2-3CB7-44EF-935A-03F2587D0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0370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54357" name="Text Box 42">
            <a:extLst>
              <a:ext uri="{FF2B5EF4-FFF2-40B4-BE49-F238E27FC236}">
                <a16:creationId xmlns:a16="http://schemas.microsoft.com/office/drawing/2014/main" id="{D3144F50-9D83-4DD2-AD45-98FDEF656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0718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54358" name="Text Box 43">
            <a:extLst>
              <a:ext uri="{FF2B5EF4-FFF2-40B4-BE49-F238E27FC236}">
                <a16:creationId xmlns:a16="http://schemas.microsoft.com/office/drawing/2014/main" id="{8F220C48-6AFF-4A91-BB77-2773C8603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030413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54359" name="Text Box 44">
            <a:extLst>
              <a:ext uri="{FF2B5EF4-FFF2-40B4-BE49-F238E27FC236}">
                <a16:creationId xmlns:a16="http://schemas.microsoft.com/office/drawing/2014/main" id="{D495A252-A81E-4890-B95F-1C29B0F85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0" y="466725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4360" name="Line 46">
            <a:extLst>
              <a:ext uri="{FF2B5EF4-FFF2-40B4-BE49-F238E27FC236}">
                <a16:creationId xmlns:a16="http://schemas.microsoft.com/office/drawing/2014/main" id="{79BAD417-3974-48B3-8178-CA96823958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5129213"/>
            <a:ext cx="158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61" name="Line 49">
            <a:extLst>
              <a:ext uri="{FF2B5EF4-FFF2-40B4-BE49-F238E27FC236}">
                <a16:creationId xmlns:a16="http://schemas.microsoft.com/office/drawing/2014/main" id="{8FF977DE-4E04-451C-887F-30EBD3E5AC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28925" y="820738"/>
            <a:ext cx="8509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62" name="Line 50">
            <a:extLst>
              <a:ext uri="{FF2B5EF4-FFF2-40B4-BE49-F238E27FC236}">
                <a16:creationId xmlns:a16="http://schemas.microsoft.com/office/drawing/2014/main" id="{329895E2-EC10-4581-B4BD-2C0D3F53D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1312863"/>
            <a:ext cx="311150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63" name="Line 51">
            <a:extLst>
              <a:ext uri="{FF2B5EF4-FFF2-40B4-BE49-F238E27FC236}">
                <a16:creationId xmlns:a16="http://schemas.microsoft.com/office/drawing/2014/main" id="{9A4588A0-3BB7-48C2-BA8E-5A83F58A8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0075" y="1852613"/>
            <a:ext cx="304800" cy="174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64" name="Line 52">
            <a:extLst>
              <a:ext uri="{FF2B5EF4-FFF2-40B4-BE49-F238E27FC236}">
                <a16:creationId xmlns:a16="http://schemas.microsoft.com/office/drawing/2014/main" id="{A4DD87B0-280E-4DBC-8FE7-7B6581E5F5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2030413"/>
            <a:ext cx="590550" cy="157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65" name="Line 57">
            <a:extLst>
              <a:ext uri="{FF2B5EF4-FFF2-40B4-BE49-F238E27FC236}">
                <a16:creationId xmlns:a16="http://schemas.microsoft.com/office/drawing/2014/main" id="{E8F866BF-B4DE-46C8-892B-761F141B39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5425" y="1817688"/>
            <a:ext cx="21907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66" name="Line 58">
            <a:extLst>
              <a:ext uri="{FF2B5EF4-FFF2-40B4-BE49-F238E27FC236}">
                <a16:creationId xmlns:a16="http://schemas.microsoft.com/office/drawing/2014/main" id="{09F05C65-3444-4D99-A8C1-0F1442AA5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955675" y="2386013"/>
            <a:ext cx="82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67" name="Line 63">
            <a:extLst>
              <a:ext uri="{FF2B5EF4-FFF2-40B4-BE49-F238E27FC236}">
                <a16:creationId xmlns:a16="http://schemas.microsoft.com/office/drawing/2014/main" id="{36604198-F88F-4F1A-9643-296BE05A13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1175" y="2386013"/>
            <a:ext cx="8128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68" name="Line 65">
            <a:extLst>
              <a:ext uri="{FF2B5EF4-FFF2-40B4-BE49-F238E27FC236}">
                <a16:creationId xmlns:a16="http://schemas.microsoft.com/office/drawing/2014/main" id="{7708822A-0C81-4C98-9335-A1552A70E7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3975" y="3211513"/>
            <a:ext cx="54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69" name="Line 66">
            <a:extLst>
              <a:ext uri="{FF2B5EF4-FFF2-40B4-BE49-F238E27FC236}">
                <a16:creationId xmlns:a16="http://schemas.microsoft.com/office/drawing/2014/main" id="{19AC4D7B-E060-457D-92F8-9EA87946E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950" y="3211513"/>
            <a:ext cx="1114425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70" name="Line 67">
            <a:extLst>
              <a:ext uri="{FF2B5EF4-FFF2-40B4-BE49-F238E27FC236}">
                <a16:creationId xmlns:a16="http://schemas.microsoft.com/office/drawing/2014/main" id="{41D763B0-D8AA-4C2B-8FD9-B1AE0AEE3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33825" y="3516313"/>
            <a:ext cx="33655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71" name="Line 68">
            <a:extLst>
              <a:ext uri="{FF2B5EF4-FFF2-40B4-BE49-F238E27FC236}">
                <a16:creationId xmlns:a16="http://schemas.microsoft.com/office/drawing/2014/main" id="{A6A6910B-ABE3-4B0E-BF6F-0D8FCB60FE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92525" y="4113213"/>
            <a:ext cx="241300" cy="901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72" name="Line 69">
            <a:extLst>
              <a:ext uri="{FF2B5EF4-FFF2-40B4-BE49-F238E27FC236}">
                <a16:creationId xmlns:a16="http://schemas.microsoft.com/office/drawing/2014/main" id="{DD91DB8A-F856-4E57-9AE5-E5B0A62A1A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22638" y="4989513"/>
            <a:ext cx="388937" cy="67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73" name="Line 71">
            <a:extLst>
              <a:ext uri="{FF2B5EF4-FFF2-40B4-BE49-F238E27FC236}">
                <a16:creationId xmlns:a16="http://schemas.microsoft.com/office/drawing/2014/main" id="{0099DE23-DF7E-4812-B883-A551F7D25BE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14575" y="4456113"/>
            <a:ext cx="204788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74" name="Line 72">
            <a:extLst>
              <a:ext uri="{FF2B5EF4-FFF2-40B4-BE49-F238E27FC236}">
                <a16:creationId xmlns:a16="http://schemas.microsoft.com/office/drawing/2014/main" id="{9523C63B-5E8A-42DA-B67C-BE3A024E9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9363" y="5218113"/>
            <a:ext cx="803275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75" name="Line 74">
            <a:extLst>
              <a:ext uri="{FF2B5EF4-FFF2-40B4-BE49-F238E27FC236}">
                <a16:creationId xmlns:a16="http://schemas.microsoft.com/office/drawing/2014/main" id="{11CD0128-9B68-495E-A42E-BB9113A080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9488" y="3160713"/>
            <a:ext cx="439737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76" name="Line 75">
            <a:extLst>
              <a:ext uri="{FF2B5EF4-FFF2-40B4-BE49-F238E27FC236}">
                <a16:creationId xmlns:a16="http://schemas.microsoft.com/office/drawing/2014/main" id="{1C006DD7-F87E-4E05-B29F-C564EA4F36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9488" y="2424113"/>
            <a:ext cx="0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77" name="Line 76">
            <a:extLst>
              <a:ext uri="{FF2B5EF4-FFF2-40B4-BE49-F238E27FC236}">
                <a16:creationId xmlns:a16="http://schemas.microsoft.com/office/drawing/2014/main" id="{10926C5C-01A9-4FA6-9F48-E6F3965F7B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68825" y="5060950"/>
            <a:ext cx="1200150" cy="322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78" name="Line 77">
            <a:extLst>
              <a:ext uri="{FF2B5EF4-FFF2-40B4-BE49-F238E27FC236}">
                <a16:creationId xmlns:a16="http://schemas.microsoft.com/office/drawing/2014/main" id="{67B1CEEA-8278-489F-BCCE-93E08AFE7C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8825" y="4268788"/>
            <a:ext cx="137160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79" name="Line 78">
            <a:extLst>
              <a:ext uri="{FF2B5EF4-FFF2-40B4-BE49-F238E27FC236}">
                <a16:creationId xmlns:a16="http://schemas.microsoft.com/office/drawing/2014/main" id="{5F39EF39-5258-4379-ADD6-6547726851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64175" y="3986213"/>
            <a:ext cx="4889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80" name="Line 81">
            <a:extLst>
              <a:ext uri="{FF2B5EF4-FFF2-40B4-BE49-F238E27FC236}">
                <a16:creationId xmlns:a16="http://schemas.microsoft.com/office/drawing/2014/main" id="{E25E8008-DF68-4210-A908-1146204EA1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0525" y="3490913"/>
            <a:ext cx="4826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81" name="Line 82">
            <a:extLst>
              <a:ext uri="{FF2B5EF4-FFF2-40B4-BE49-F238E27FC236}">
                <a16:creationId xmlns:a16="http://schemas.microsoft.com/office/drawing/2014/main" id="{B014DD91-D9D9-4DF0-85D9-A9705D1841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0425" y="27289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82" name="Line 83">
            <a:extLst>
              <a:ext uri="{FF2B5EF4-FFF2-40B4-BE49-F238E27FC236}">
                <a16:creationId xmlns:a16="http://schemas.microsoft.com/office/drawing/2014/main" id="{F078400C-5463-4B16-8C7C-8124DC5993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3125" y="2182813"/>
            <a:ext cx="31591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83" name="Line 84">
            <a:extLst>
              <a:ext uri="{FF2B5EF4-FFF2-40B4-BE49-F238E27FC236}">
                <a16:creationId xmlns:a16="http://schemas.microsoft.com/office/drawing/2014/main" id="{8A6758A8-0D16-49CC-8C7A-7A6E43C7D8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78475" y="1782763"/>
            <a:ext cx="6921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84" name="Line 86">
            <a:extLst>
              <a:ext uri="{FF2B5EF4-FFF2-40B4-BE49-F238E27FC236}">
                <a16:creationId xmlns:a16="http://schemas.microsoft.com/office/drawing/2014/main" id="{68B671F0-7E94-4076-A9AE-17FB1CE9DC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8475" y="1116013"/>
            <a:ext cx="3810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85" name="Line 87">
            <a:extLst>
              <a:ext uri="{FF2B5EF4-FFF2-40B4-BE49-F238E27FC236}">
                <a16:creationId xmlns:a16="http://schemas.microsoft.com/office/drawing/2014/main" id="{3B0D5BB0-A6B1-4FF2-9172-E1B4F55FB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9475" y="1116013"/>
            <a:ext cx="204788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86" name="Line 89">
            <a:extLst>
              <a:ext uri="{FF2B5EF4-FFF2-40B4-BE49-F238E27FC236}">
                <a16:creationId xmlns:a16="http://schemas.microsoft.com/office/drawing/2014/main" id="{F6258FF7-69B1-4EBB-8398-533B6A339B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4263" y="1471613"/>
            <a:ext cx="1052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87" name="Line 92">
            <a:extLst>
              <a:ext uri="{FF2B5EF4-FFF2-40B4-BE49-F238E27FC236}">
                <a16:creationId xmlns:a16="http://schemas.microsoft.com/office/drawing/2014/main" id="{42AB300D-5520-4471-917F-6D58324FE1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08825" y="1471613"/>
            <a:ext cx="107950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88" name="Line 93">
            <a:extLst>
              <a:ext uri="{FF2B5EF4-FFF2-40B4-BE49-F238E27FC236}">
                <a16:creationId xmlns:a16="http://schemas.microsoft.com/office/drawing/2014/main" id="{67E00DB6-D7C4-4827-A4A8-24F3F6FE1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8825" y="1878013"/>
            <a:ext cx="717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89" name="Line 94">
            <a:extLst>
              <a:ext uri="{FF2B5EF4-FFF2-40B4-BE49-F238E27FC236}">
                <a16:creationId xmlns:a16="http://schemas.microsoft.com/office/drawing/2014/main" id="{681A994C-1FA7-413A-A736-FE4A3BF87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5" y="1878013"/>
            <a:ext cx="195263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90" name="Line 95">
            <a:extLst>
              <a:ext uri="{FF2B5EF4-FFF2-40B4-BE49-F238E27FC236}">
                <a16:creationId xmlns:a16="http://schemas.microsoft.com/office/drawing/2014/main" id="{5706F0E6-4ED4-424D-A97D-8128A54A02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08825" y="2601913"/>
            <a:ext cx="94615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91" name="Line 96">
            <a:extLst>
              <a:ext uri="{FF2B5EF4-FFF2-40B4-BE49-F238E27FC236}">
                <a16:creationId xmlns:a16="http://schemas.microsoft.com/office/drawing/2014/main" id="{8CD76F4F-A904-42B5-855A-5CA4C6B18E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8825" y="3160713"/>
            <a:ext cx="67310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92" name="Line 97">
            <a:extLst>
              <a:ext uri="{FF2B5EF4-FFF2-40B4-BE49-F238E27FC236}">
                <a16:creationId xmlns:a16="http://schemas.microsoft.com/office/drawing/2014/main" id="{A909C63E-AEA3-4C70-AFC0-D033D49EC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1925" y="3340100"/>
            <a:ext cx="939800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93" name="Line 98">
            <a:extLst>
              <a:ext uri="{FF2B5EF4-FFF2-40B4-BE49-F238E27FC236}">
                <a16:creationId xmlns:a16="http://schemas.microsoft.com/office/drawing/2014/main" id="{5AE8D4AB-5C64-4B32-B628-290867F788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89950" y="3592513"/>
            <a:ext cx="257175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94" name="Line 99">
            <a:extLst>
              <a:ext uri="{FF2B5EF4-FFF2-40B4-BE49-F238E27FC236}">
                <a16:creationId xmlns:a16="http://schemas.microsoft.com/office/drawing/2014/main" id="{1FA6D156-9042-4CAB-B5CA-5EF14D622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9475" y="4037013"/>
            <a:ext cx="0" cy="78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95" name="Line 100">
            <a:extLst>
              <a:ext uri="{FF2B5EF4-FFF2-40B4-BE49-F238E27FC236}">
                <a16:creationId xmlns:a16="http://schemas.microsoft.com/office/drawing/2014/main" id="{D7312090-AE8A-4187-ADAF-EF19228DE7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1638" y="4837113"/>
            <a:ext cx="477837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96" name="Line 101">
            <a:extLst>
              <a:ext uri="{FF2B5EF4-FFF2-40B4-BE49-F238E27FC236}">
                <a16:creationId xmlns:a16="http://schemas.microsoft.com/office/drawing/2014/main" id="{DAE6DEA2-CF7C-4195-AFE5-234AAD52DF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75575" y="4887913"/>
            <a:ext cx="246063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97" name="Line 102">
            <a:extLst>
              <a:ext uri="{FF2B5EF4-FFF2-40B4-BE49-F238E27FC236}">
                <a16:creationId xmlns:a16="http://schemas.microsoft.com/office/drawing/2014/main" id="{8EB9D69D-A45C-437C-BDA8-611A802463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18375" y="4113213"/>
            <a:ext cx="463550" cy="77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98" name="Line 105">
            <a:extLst>
              <a:ext uri="{FF2B5EF4-FFF2-40B4-BE49-F238E27FC236}">
                <a16:creationId xmlns:a16="http://schemas.microsoft.com/office/drawing/2014/main" id="{9A886ABA-D108-45E4-AD17-48AB2BEBF3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53100" y="5218113"/>
            <a:ext cx="100965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99" name="Line 106">
            <a:extLst>
              <a:ext uri="{FF2B5EF4-FFF2-40B4-BE49-F238E27FC236}">
                <a16:creationId xmlns:a16="http://schemas.microsoft.com/office/drawing/2014/main" id="{5FD34D38-9D2D-4459-BF32-44D8D3481D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96075" y="4113213"/>
            <a:ext cx="62230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400" name="Line 149">
            <a:extLst>
              <a:ext uri="{FF2B5EF4-FFF2-40B4-BE49-F238E27FC236}">
                <a16:creationId xmlns:a16="http://schemas.microsoft.com/office/drawing/2014/main" id="{FADE358F-E2F4-488D-8FCA-D4A9C6FAE5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19225" y="3863975"/>
            <a:ext cx="984250" cy="58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401" name="Line 150">
            <a:extLst>
              <a:ext uri="{FF2B5EF4-FFF2-40B4-BE49-F238E27FC236}">
                <a16:creationId xmlns:a16="http://schemas.microsoft.com/office/drawing/2014/main" id="{4D3C28F8-BAB9-4A04-9CF4-5E2DACC5EF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1875" y="3863975"/>
            <a:ext cx="101600" cy="592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Oval 126">
            <a:extLst>
              <a:ext uri="{FF2B5EF4-FFF2-40B4-BE49-F238E27FC236}">
                <a16:creationId xmlns:a16="http://schemas.microsoft.com/office/drawing/2014/main" id="{14DE89A8-D2BA-4B0A-BF99-69D2E97F0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5" y="58531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299" name="Oval 125">
            <a:extLst>
              <a:ext uri="{FF2B5EF4-FFF2-40B4-BE49-F238E27FC236}">
                <a16:creationId xmlns:a16="http://schemas.microsoft.com/office/drawing/2014/main" id="{4C0D100D-47A6-48EA-96A0-05733587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49498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00" name="Oval 122">
            <a:extLst>
              <a:ext uri="{FF2B5EF4-FFF2-40B4-BE49-F238E27FC236}">
                <a16:creationId xmlns:a16="http://schemas.microsoft.com/office/drawing/2014/main" id="{9F42B095-5A93-402E-A4A2-F6E003EFB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39385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01" name="Oval 124">
            <a:extLst>
              <a:ext uri="{FF2B5EF4-FFF2-40B4-BE49-F238E27FC236}">
                <a16:creationId xmlns:a16="http://schemas.microsoft.com/office/drawing/2014/main" id="{F009EE6E-C615-497E-9D43-471E111E3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49276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02" name="Oval 121">
            <a:extLst>
              <a:ext uri="{FF2B5EF4-FFF2-40B4-BE49-F238E27FC236}">
                <a16:creationId xmlns:a16="http://schemas.microsoft.com/office/drawing/2014/main" id="{D760D1FE-D264-4320-A1CD-31FC24E3E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51450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03" name="Oval 120">
            <a:extLst>
              <a:ext uri="{FF2B5EF4-FFF2-40B4-BE49-F238E27FC236}">
                <a16:creationId xmlns:a16="http://schemas.microsoft.com/office/drawing/2014/main" id="{FBF0E95E-06AE-4AF2-B06D-7E73BBA79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45100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04" name="Oval 119">
            <a:extLst>
              <a:ext uri="{FF2B5EF4-FFF2-40B4-BE49-F238E27FC236}">
                <a16:creationId xmlns:a16="http://schemas.microsoft.com/office/drawing/2014/main" id="{5E99372F-2C7C-4AC5-9A2F-62AD0BAE7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700" y="38306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05" name="Oval 100">
            <a:extLst>
              <a:ext uri="{FF2B5EF4-FFF2-40B4-BE49-F238E27FC236}">
                <a16:creationId xmlns:a16="http://schemas.microsoft.com/office/drawing/2014/main" id="{C20A38C8-524B-4EA6-BFAC-DA555AAB2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41624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06" name="Oval 99">
            <a:extLst>
              <a:ext uri="{FF2B5EF4-FFF2-40B4-BE49-F238E27FC236}">
                <a16:creationId xmlns:a16="http://schemas.microsoft.com/office/drawing/2014/main" id="{4F34C623-DE55-466C-A932-C3FD639BC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25" y="31575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07" name="Oval 98">
            <a:extLst>
              <a:ext uri="{FF2B5EF4-FFF2-40B4-BE49-F238E27FC236}">
                <a16:creationId xmlns:a16="http://schemas.microsoft.com/office/drawing/2014/main" id="{20EFFF95-7C57-4EC6-BE8B-FF480581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21478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08" name="Oval 101">
            <a:extLst>
              <a:ext uri="{FF2B5EF4-FFF2-40B4-BE49-F238E27FC236}">
                <a16:creationId xmlns:a16="http://schemas.microsoft.com/office/drawing/2014/main" id="{00764145-01F0-4FF4-A7A3-A12D34AA1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23383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09" name="Oval 102">
            <a:extLst>
              <a:ext uri="{FF2B5EF4-FFF2-40B4-BE49-F238E27FC236}">
                <a16:creationId xmlns:a16="http://schemas.microsoft.com/office/drawing/2014/main" id="{841BCA79-9174-4FC3-B3D3-F41CCE07F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28527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10" name="Oval 103">
            <a:extLst>
              <a:ext uri="{FF2B5EF4-FFF2-40B4-BE49-F238E27FC236}">
                <a16:creationId xmlns:a16="http://schemas.microsoft.com/office/drawing/2014/main" id="{764AD748-D898-4763-82D1-954823BE2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30051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11" name="Oval 123">
            <a:extLst>
              <a:ext uri="{FF2B5EF4-FFF2-40B4-BE49-F238E27FC236}">
                <a16:creationId xmlns:a16="http://schemas.microsoft.com/office/drawing/2014/main" id="{9CAED421-6DC1-43AA-A1B6-B73CC23EE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25" y="33115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12" name="Oval 116">
            <a:extLst>
              <a:ext uri="{FF2B5EF4-FFF2-40B4-BE49-F238E27FC236}">
                <a16:creationId xmlns:a16="http://schemas.microsoft.com/office/drawing/2014/main" id="{05BDD168-E924-41D4-BD27-B000FC636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27003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13" name="Oval 114">
            <a:extLst>
              <a:ext uri="{FF2B5EF4-FFF2-40B4-BE49-F238E27FC236}">
                <a16:creationId xmlns:a16="http://schemas.microsoft.com/office/drawing/2014/main" id="{B62A569A-45D5-4827-9FC6-07D46F6B9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30940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14" name="Oval 117">
            <a:extLst>
              <a:ext uri="{FF2B5EF4-FFF2-40B4-BE49-F238E27FC236}">
                <a16:creationId xmlns:a16="http://schemas.microsoft.com/office/drawing/2014/main" id="{84948788-AB2A-4365-9787-17024BE64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33750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15" name="Oval 118">
            <a:extLst>
              <a:ext uri="{FF2B5EF4-FFF2-40B4-BE49-F238E27FC236}">
                <a16:creationId xmlns:a16="http://schemas.microsoft.com/office/drawing/2014/main" id="{5154EA48-4BBC-4285-B622-216ED5F67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9576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16" name="Oval 127">
            <a:extLst>
              <a:ext uri="{FF2B5EF4-FFF2-40B4-BE49-F238E27FC236}">
                <a16:creationId xmlns:a16="http://schemas.microsoft.com/office/drawing/2014/main" id="{C0853BFF-D0CB-4128-8625-47242811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54197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17" name="Oval 128">
            <a:extLst>
              <a:ext uri="{FF2B5EF4-FFF2-40B4-BE49-F238E27FC236}">
                <a16:creationId xmlns:a16="http://schemas.microsoft.com/office/drawing/2014/main" id="{AC6E1394-3EEB-40F2-B7F0-6EAD2A24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49863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18" name="Oval 105">
            <a:extLst>
              <a:ext uri="{FF2B5EF4-FFF2-40B4-BE49-F238E27FC236}">
                <a16:creationId xmlns:a16="http://schemas.microsoft.com/office/drawing/2014/main" id="{9855F7FD-011F-4102-90CA-E867E6BF4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43449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19" name="Oval 129">
            <a:extLst>
              <a:ext uri="{FF2B5EF4-FFF2-40B4-BE49-F238E27FC236}">
                <a16:creationId xmlns:a16="http://schemas.microsoft.com/office/drawing/2014/main" id="{DBF4A4F6-F861-448C-9B97-0FC580DB8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575" y="40465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20" name="Oval 133">
            <a:extLst>
              <a:ext uri="{FF2B5EF4-FFF2-40B4-BE49-F238E27FC236}">
                <a16:creationId xmlns:a16="http://schemas.microsoft.com/office/drawing/2014/main" id="{D9ED5B31-0ACE-4BA4-BED7-5FAA0BD4B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150" y="4927600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21" name="Oval 135">
            <a:extLst>
              <a:ext uri="{FF2B5EF4-FFF2-40B4-BE49-F238E27FC236}">
                <a16:creationId xmlns:a16="http://schemas.microsoft.com/office/drawing/2014/main" id="{4E415CE9-2BDF-4D2A-84E3-B1CE39105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55070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22" name="Oval 134">
            <a:extLst>
              <a:ext uri="{FF2B5EF4-FFF2-40B4-BE49-F238E27FC236}">
                <a16:creationId xmlns:a16="http://schemas.microsoft.com/office/drawing/2014/main" id="{75839E1A-F375-42D1-9A15-8FF18B7FC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550" y="47323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23" name="Oval 130">
            <a:extLst>
              <a:ext uri="{FF2B5EF4-FFF2-40B4-BE49-F238E27FC236}">
                <a16:creationId xmlns:a16="http://schemas.microsoft.com/office/drawing/2014/main" id="{65532571-2633-4D86-B034-4B4D55721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888" y="40846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24" name="Oval 131">
            <a:extLst>
              <a:ext uri="{FF2B5EF4-FFF2-40B4-BE49-F238E27FC236}">
                <a16:creationId xmlns:a16="http://schemas.microsoft.com/office/drawing/2014/main" id="{EE9EC1E9-5575-4026-A9C3-9A146F810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688" y="361315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25" name="Oval 132">
            <a:extLst>
              <a:ext uri="{FF2B5EF4-FFF2-40B4-BE49-F238E27FC236}">
                <a16:creationId xmlns:a16="http://schemas.microsoft.com/office/drawing/2014/main" id="{D8AA4F6A-8BDA-4CE7-AB99-4618489B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38" y="31575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26" name="Oval 113">
            <a:extLst>
              <a:ext uri="{FF2B5EF4-FFF2-40B4-BE49-F238E27FC236}">
                <a16:creationId xmlns:a16="http://schemas.microsoft.com/office/drawing/2014/main" id="{4432563E-D4D5-41A4-8791-0E4E7002D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38" y="25257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27" name="Oval 110">
            <a:extLst>
              <a:ext uri="{FF2B5EF4-FFF2-40B4-BE49-F238E27FC236}">
                <a16:creationId xmlns:a16="http://schemas.microsoft.com/office/drawing/2014/main" id="{7C16DBFD-6794-4D1F-AC7F-E41F130E3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19669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28" name="Oval 111">
            <a:extLst>
              <a:ext uri="{FF2B5EF4-FFF2-40B4-BE49-F238E27FC236}">
                <a16:creationId xmlns:a16="http://schemas.microsoft.com/office/drawing/2014/main" id="{50330C67-56A4-4282-8357-AC3A51CCD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19827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29" name="Oval 112">
            <a:extLst>
              <a:ext uri="{FF2B5EF4-FFF2-40B4-BE49-F238E27FC236}">
                <a16:creationId xmlns:a16="http://schemas.microsoft.com/office/drawing/2014/main" id="{9B6EA963-0411-4918-806F-09F5D9A90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5335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30" name="Oval 109">
            <a:extLst>
              <a:ext uri="{FF2B5EF4-FFF2-40B4-BE49-F238E27FC236}">
                <a16:creationId xmlns:a16="http://schemas.microsoft.com/office/drawing/2014/main" id="{019FD21E-12EE-4B63-941D-14C3FD455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325" y="15827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31" name="Oval 115">
            <a:extLst>
              <a:ext uri="{FF2B5EF4-FFF2-40B4-BE49-F238E27FC236}">
                <a16:creationId xmlns:a16="http://schemas.microsoft.com/office/drawing/2014/main" id="{88E15749-0E31-4FCB-8DC2-302662239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8" y="22050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32" name="Oval 107">
            <a:extLst>
              <a:ext uri="{FF2B5EF4-FFF2-40B4-BE49-F238E27FC236}">
                <a16:creationId xmlns:a16="http://schemas.microsoft.com/office/drawing/2014/main" id="{D6FC579F-35BA-4A5D-8BFE-5E3B28B52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188" y="19669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33" name="Oval 108">
            <a:extLst>
              <a:ext uri="{FF2B5EF4-FFF2-40B4-BE49-F238E27FC236}">
                <a16:creationId xmlns:a16="http://schemas.microsoft.com/office/drawing/2014/main" id="{68B666EF-2595-43B2-BBC5-F3BB644FB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038" y="11080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34" name="Oval 106">
            <a:extLst>
              <a:ext uri="{FF2B5EF4-FFF2-40B4-BE49-F238E27FC236}">
                <a16:creationId xmlns:a16="http://schemas.microsoft.com/office/drawing/2014/main" id="{A8DA634A-224C-403A-96F7-4AA21DF9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538" y="19415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35" name="Oval 136">
            <a:extLst>
              <a:ext uri="{FF2B5EF4-FFF2-40B4-BE49-F238E27FC236}">
                <a16:creationId xmlns:a16="http://schemas.microsoft.com/office/drawing/2014/main" id="{F7998B91-F2F5-47E5-9DAC-6722B875E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23129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36" name="Oval 104">
            <a:extLst>
              <a:ext uri="{FF2B5EF4-FFF2-40B4-BE49-F238E27FC236}">
                <a16:creationId xmlns:a16="http://schemas.microsoft.com/office/drawing/2014/main" id="{2C1EFB0A-155E-4107-A977-F1B8EA05D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1859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37" name="Oval 97">
            <a:extLst>
              <a:ext uri="{FF2B5EF4-FFF2-40B4-BE49-F238E27FC236}">
                <a16:creationId xmlns:a16="http://schemas.microsoft.com/office/drawing/2014/main" id="{3ABC2D8C-C769-4201-85BD-F9334EA3D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638" y="18430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38" name="Oval 96">
            <a:extLst>
              <a:ext uri="{FF2B5EF4-FFF2-40B4-BE49-F238E27FC236}">
                <a16:creationId xmlns:a16="http://schemas.microsoft.com/office/drawing/2014/main" id="{75B74ABD-6632-4E8E-B300-11446E119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12334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39" name="Oval 95">
            <a:extLst>
              <a:ext uri="{FF2B5EF4-FFF2-40B4-BE49-F238E27FC236}">
                <a16:creationId xmlns:a16="http://schemas.microsoft.com/office/drawing/2014/main" id="{FB19AE1B-D354-43FC-A77B-8D96DB24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513" y="65246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5340" name="Line 94">
            <a:extLst>
              <a:ext uri="{FF2B5EF4-FFF2-40B4-BE49-F238E27FC236}">
                <a16:creationId xmlns:a16="http://schemas.microsoft.com/office/drawing/2014/main" id="{436C67AF-5D8B-4802-8AA4-70E28FC33C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94125" y="1901825"/>
            <a:ext cx="46355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41" name="Text Box 2">
            <a:extLst>
              <a:ext uri="{FF2B5EF4-FFF2-40B4-BE49-F238E27FC236}">
                <a16:creationId xmlns:a16="http://schemas.microsoft.com/office/drawing/2014/main" id="{45E4A758-B15F-4198-9D1E-323DC561D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050" y="236538"/>
            <a:ext cx="7359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Further subtours                                                         </a:t>
            </a: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Length </a:t>
            </a: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1189</a:t>
            </a:r>
            <a:endParaRPr lang="en-GB" altLang="zh-CN" sz="1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42" name="Text Box 3">
            <a:extLst>
              <a:ext uri="{FF2B5EF4-FFF2-40B4-BE49-F238E27FC236}">
                <a16:creationId xmlns:a16="http://schemas.microsoft.com/office/drawing/2014/main" id="{1DBF7B18-181B-434A-8B88-1E695E659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5381625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5343" name="Text Box 4">
            <a:extLst>
              <a:ext uri="{FF2B5EF4-FFF2-40B4-BE49-F238E27FC236}">
                <a16:creationId xmlns:a16="http://schemas.microsoft.com/office/drawing/2014/main" id="{7EAB58E4-0EEC-4DEC-8A1F-D352FB2D7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163" y="4949825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55344" name="Text Box 5">
            <a:extLst>
              <a:ext uri="{FF2B5EF4-FFF2-40B4-BE49-F238E27FC236}">
                <a16:creationId xmlns:a16="http://schemas.microsoft.com/office/drawing/2014/main" id="{15D1844B-BBFC-4BF4-8DC5-026164870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314825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55345" name="Text Box 6">
            <a:extLst>
              <a:ext uri="{FF2B5EF4-FFF2-40B4-BE49-F238E27FC236}">
                <a16:creationId xmlns:a16="http://schemas.microsoft.com/office/drawing/2014/main" id="{E06E6E48-EC64-432F-8B8A-882ED3FCD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3870325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55346" name="Text Box 7">
            <a:extLst>
              <a:ext uri="{FF2B5EF4-FFF2-40B4-BE49-F238E27FC236}">
                <a16:creationId xmlns:a16="http://schemas.microsoft.com/office/drawing/2014/main" id="{8B742CD4-AFA7-4A58-A5E6-783726D1B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3311525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55347" name="Text Box 8">
            <a:extLst>
              <a:ext uri="{FF2B5EF4-FFF2-40B4-BE49-F238E27FC236}">
                <a16:creationId xmlns:a16="http://schemas.microsoft.com/office/drawing/2014/main" id="{DBCB6DEB-504F-42E8-A226-808BA646F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2663825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55348" name="Text Box 9">
            <a:extLst>
              <a:ext uri="{FF2B5EF4-FFF2-40B4-BE49-F238E27FC236}">
                <a16:creationId xmlns:a16="http://schemas.microsoft.com/office/drawing/2014/main" id="{BCC9FF1B-1B3F-4CDC-8770-817D3F00D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143125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55349" name="Text Box 10">
            <a:extLst>
              <a:ext uri="{FF2B5EF4-FFF2-40B4-BE49-F238E27FC236}">
                <a16:creationId xmlns:a16="http://schemas.microsoft.com/office/drawing/2014/main" id="{0945C99B-EEAB-4BFC-988A-C9E727F97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879600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55350" name="Text Box 11">
            <a:extLst>
              <a:ext uri="{FF2B5EF4-FFF2-40B4-BE49-F238E27FC236}">
                <a16:creationId xmlns:a16="http://schemas.microsoft.com/office/drawing/2014/main" id="{E0E6413D-BCDA-48D6-8900-63A48CFF4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1533525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55351" name="Text Box 12">
            <a:extLst>
              <a:ext uri="{FF2B5EF4-FFF2-40B4-BE49-F238E27FC236}">
                <a16:creationId xmlns:a16="http://schemas.microsoft.com/office/drawing/2014/main" id="{8E8C1871-1359-4167-B6A8-D8D31AF0C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1482725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55352" name="Text Box 13">
            <a:extLst>
              <a:ext uri="{FF2B5EF4-FFF2-40B4-BE49-F238E27FC236}">
                <a16:creationId xmlns:a16="http://schemas.microsoft.com/office/drawing/2014/main" id="{E574CE96-EF00-4700-A7CB-61107C451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939925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55353" name="Text Box 14">
            <a:extLst>
              <a:ext uri="{FF2B5EF4-FFF2-40B4-BE49-F238E27FC236}">
                <a16:creationId xmlns:a16="http://schemas.microsoft.com/office/drawing/2014/main" id="{C937A7C7-4C61-45CC-BA49-430A63C16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4575" y="1914525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55354" name="Text Box 15">
            <a:extLst>
              <a:ext uri="{FF2B5EF4-FFF2-40B4-BE49-F238E27FC236}">
                <a16:creationId xmlns:a16="http://schemas.microsoft.com/office/drawing/2014/main" id="{98C26804-632C-4D12-985C-587B1F863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2486025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55355" name="Text Box 16">
            <a:extLst>
              <a:ext uri="{FF2B5EF4-FFF2-40B4-BE49-F238E27FC236}">
                <a16:creationId xmlns:a16="http://schemas.microsoft.com/office/drawing/2014/main" id="{C816CD86-A360-4FAF-9D7D-7EB947A2C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3108325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55356" name="Text Box 17">
            <a:extLst>
              <a:ext uri="{FF2B5EF4-FFF2-40B4-BE49-F238E27FC236}">
                <a16:creationId xmlns:a16="http://schemas.microsoft.com/office/drawing/2014/main" id="{0BFF06BF-C81F-49FB-9EEA-64EA3B980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3984625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55357" name="Text Box 18">
            <a:extLst>
              <a:ext uri="{FF2B5EF4-FFF2-40B4-BE49-F238E27FC236}">
                <a16:creationId xmlns:a16="http://schemas.microsoft.com/office/drawing/2014/main" id="{2BD4878E-A672-4BC0-8144-0F65F704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4899025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5358" name="Text Box 19">
            <a:extLst>
              <a:ext uri="{FF2B5EF4-FFF2-40B4-BE49-F238E27FC236}">
                <a16:creationId xmlns:a16="http://schemas.microsoft.com/office/drawing/2014/main" id="{0101FD5A-AD4E-4844-AF49-97FA6D24B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445125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55359" name="Text Box 20">
            <a:extLst>
              <a:ext uri="{FF2B5EF4-FFF2-40B4-BE49-F238E27FC236}">
                <a16:creationId xmlns:a16="http://schemas.microsoft.com/office/drawing/2014/main" id="{2BB2CE57-5958-4CA2-BD36-C20A0CAAD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4702175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55360" name="Text Box 21">
            <a:extLst>
              <a:ext uri="{FF2B5EF4-FFF2-40B4-BE49-F238E27FC236}">
                <a16:creationId xmlns:a16="http://schemas.microsoft.com/office/drawing/2014/main" id="{B646FABB-7D29-4C94-BC83-A479F1EBF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4975" y="4048125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55361" name="Text Box 22">
            <a:extLst>
              <a:ext uri="{FF2B5EF4-FFF2-40B4-BE49-F238E27FC236}">
                <a16:creationId xmlns:a16="http://schemas.microsoft.com/office/drawing/2014/main" id="{137FF052-C722-4E40-BBE4-860372272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3552825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55362" name="Text Box 23">
            <a:extLst>
              <a:ext uri="{FF2B5EF4-FFF2-40B4-BE49-F238E27FC236}">
                <a16:creationId xmlns:a16="http://schemas.microsoft.com/office/drawing/2014/main" id="{31D57B4D-F2CA-4947-8ADB-1229E79E5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070225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55363" name="Text Box 24">
            <a:extLst>
              <a:ext uri="{FF2B5EF4-FFF2-40B4-BE49-F238E27FC236}">
                <a16:creationId xmlns:a16="http://schemas.microsoft.com/office/drawing/2014/main" id="{8B320931-11B9-4291-AC66-90B2A8259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475" y="10382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55364" name="Text Box 25">
            <a:extLst>
              <a:ext uri="{FF2B5EF4-FFF2-40B4-BE49-F238E27FC236}">
                <a16:creationId xmlns:a16="http://schemas.microsoft.com/office/drawing/2014/main" id="{70ED5A18-4747-4005-B9B9-CA40DE84B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70125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55365" name="Text Box 26">
            <a:extLst>
              <a:ext uri="{FF2B5EF4-FFF2-40B4-BE49-F238E27FC236}">
                <a16:creationId xmlns:a16="http://schemas.microsoft.com/office/drawing/2014/main" id="{3D851F3B-40B5-47FE-9855-1E4804469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117725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55366" name="Text Box 27">
            <a:extLst>
              <a:ext uri="{FF2B5EF4-FFF2-40B4-BE49-F238E27FC236}">
                <a16:creationId xmlns:a16="http://schemas.microsoft.com/office/drawing/2014/main" id="{10BAF0A6-8791-433D-85B5-99C268E2C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901825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5367" name="Text Box 28">
            <a:extLst>
              <a:ext uri="{FF2B5EF4-FFF2-40B4-BE49-F238E27FC236}">
                <a16:creationId xmlns:a16="http://schemas.microsoft.com/office/drawing/2014/main" id="{A95977D5-CF54-47C2-B797-B89CDBBAB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1800225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55368" name="Text Box 29">
            <a:extLst>
              <a:ext uri="{FF2B5EF4-FFF2-40B4-BE49-F238E27FC236}">
                <a16:creationId xmlns:a16="http://schemas.microsoft.com/office/drawing/2014/main" id="{AA8DCB4A-1EF1-4362-896E-7D802E850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1177925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55369" name="Text Box 30">
            <a:extLst>
              <a:ext uri="{FF2B5EF4-FFF2-40B4-BE49-F238E27FC236}">
                <a16:creationId xmlns:a16="http://schemas.microsoft.com/office/drawing/2014/main" id="{1144319B-0F60-4533-B8A2-4D73F9305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8" y="2295525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55370" name="Text Box 31">
            <a:extLst>
              <a:ext uri="{FF2B5EF4-FFF2-40B4-BE49-F238E27FC236}">
                <a16:creationId xmlns:a16="http://schemas.microsoft.com/office/drawing/2014/main" id="{68C9CD88-E353-4ED0-9075-D43730B57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816225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55371" name="Text Box 32">
            <a:extLst>
              <a:ext uri="{FF2B5EF4-FFF2-40B4-BE49-F238E27FC236}">
                <a16:creationId xmlns:a16="http://schemas.microsoft.com/office/drawing/2014/main" id="{BB7A4BC2-7DD3-4777-A7AA-43AC4CBF6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917825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55372" name="Text Box 33">
            <a:extLst>
              <a:ext uri="{FF2B5EF4-FFF2-40B4-BE49-F238E27FC236}">
                <a16:creationId xmlns:a16="http://schemas.microsoft.com/office/drawing/2014/main" id="{951A1D46-EE02-4599-A170-D037215B4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3273425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55373" name="Text Box 34">
            <a:extLst>
              <a:ext uri="{FF2B5EF4-FFF2-40B4-BE49-F238E27FC236}">
                <a16:creationId xmlns:a16="http://schemas.microsoft.com/office/drawing/2014/main" id="{D56D3C99-3B67-4430-92AF-4EB2E5BCF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3857625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5374" name="Text Box 35">
            <a:extLst>
              <a:ext uri="{FF2B5EF4-FFF2-40B4-BE49-F238E27FC236}">
                <a16:creationId xmlns:a16="http://schemas.microsoft.com/office/drawing/2014/main" id="{F7B55E71-D22E-415D-8F1F-7FE124121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768725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55375" name="Text Box 36">
            <a:extLst>
              <a:ext uri="{FF2B5EF4-FFF2-40B4-BE49-F238E27FC236}">
                <a16:creationId xmlns:a16="http://schemas.microsoft.com/office/drawing/2014/main" id="{457A7119-7594-4357-8A59-36B5476D0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454525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55376" name="Text Box 37">
            <a:extLst>
              <a:ext uri="{FF2B5EF4-FFF2-40B4-BE49-F238E27FC236}">
                <a16:creationId xmlns:a16="http://schemas.microsoft.com/office/drawing/2014/main" id="{82090EEE-3B81-4B8E-A6F0-9E7C57760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76825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5377" name="Text Box 38">
            <a:extLst>
              <a:ext uri="{FF2B5EF4-FFF2-40B4-BE49-F238E27FC236}">
                <a16:creationId xmlns:a16="http://schemas.microsoft.com/office/drawing/2014/main" id="{7E35997B-51A8-4D9D-BA0F-3FA816D4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886325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55378" name="Text Box 39">
            <a:extLst>
              <a:ext uri="{FF2B5EF4-FFF2-40B4-BE49-F238E27FC236}">
                <a16:creationId xmlns:a16="http://schemas.microsoft.com/office/drawing/2014/main" id="{5BE5A722-FFFC-4ACC-AFA8-B0C909BE1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899025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5379" name="Text Box 40">
            <a:extLst>
              <a:ext uri="{FF2B5EF4-FFF2-40B4-BE49-F238E27FC236}">
                <a16:creationId xmlns:a16="http://schemas.microsoft.com/office/drawing/2014/main" id="{BEB663D6-C5A1-4FF0-98EB-6106DE9AE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8531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55380" name="Text Box 41">
            <a:extLst>
              <a:ext uri="{FF2B5EF4-FFF2-40B4-BE49-F238E27FC236}">
                <a16:creationId xmlns:a16="http://schemas.microsoft.com/office/drawing/2014/main" id="{65F8A35B-2AE6-4238-974F-B3566EEAC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098925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55381" name="Text Box 42">
            <a:extLst>
              <a:ext uri="{FF2B5EF4-FFF2-40B4-BE49-F238E27FC236}">
                <a16:creationId xmlns:a16="http://schemas.microsoft.com/office/drawing/2014/main" id="{13B422BF-8C44-4AC9-846F-127B1BE85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133725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55382" name="Text Box 43">
            <a:extLst>
              <a:ext uri="{FF2B5EF4-FFF2-40B4-BE49-F238E27FC236}">
                <a16:creationId xmlns:a16="http://schemas.microsoft.com/office/drawing/2014/main" id="{06D1FD0E-4057-40A5-AEB7-8CA47A003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092325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55383" name="Text Box 44">
            <a:extLst>
              <a:ext uri="{FF2B5EF4-FFF2-40B4-BE49-F238E27FC236}">
                <a16:creationId xmlns:a16="http://schemas.microsoft.com/office/drawing/2014/main" id="{DBBC2AA9-49EE-411C-AD5A-7B7FA72EE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975" y="609600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5384" name="Line 46">
            <a:extLst>
              <a:ext uri="{FF2B5EF4-FFF2-40B4-BE49-F238E27FC236}">
                <a16:creationId xmlns:a16="http://schemas.microsoft.com/office/drawing/2014/main" id="{D67BE246-C270-4588-ACA2-AF78A4FBE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5191125"/>
            <a:ext cx="158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85" name="Line 48">
            <a:extLst>
              <a:ext uri="{FF2B5EF4-FFF2-40B4-BE49-F238E27FC236}">
                <a16:creationId xmlns:a16="http://schemas.microsoft.com/office/drawing/2014/main" id="{8C58DBC0-3D6C-4FD5-AB50-BBE14D4732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8475" y="5045075"/>
            <a:ext cx="6921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86" name="Line 49">
            <a:extLst>
              <a:ext uri="{FF2B5EF4-FFF2-40B4-BE49-F238E27FC236}">
                <a16:creationId xmlns:a16="http://schemas.microsoft.com/office/drawing/2014/main" id="{AC2E564E-1F59-4D85-ABDF-B2D178A460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70625" y="3997325"/>
            <a:ext cx="1047750" cy="1047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87" name="Line 50">
            <a:extLst>
              <a:ext uri="{FF2B5EF4-FFF2-40B4-BE49-F238E27FC236}">
                <a16:creationId xmlns:a16="http://schemas.microsoft.com/office/drawing/2014/main" id="{B0DF6DFB-4C38-4E3E-8C47-4523B327454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375" y="3997325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88" name="Line 51">
            <a:extLst>
              <a:ext uri="{FF2B5EF4-FFF2-40B4-BE49-F238E27FC236}">
                <a16:creationId xmlns:a16="http://schemas.microsoft.com/office/drawing/2014/main" id="{F45C2DBA-157B-480B-8869-8376549D4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375" y="5076825"/>
            <a:ext cx="57785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89" name="Line 52">
            <a:extLst>
              <a:ext uri="{FF2B5EF4-FFF2-40B4-BE49-F238E27FC236}">
                <a16:creationId xmlns:a16="http://schemas.microsoft.com/office/drawing/2014/main" id="{3DE72460-682E-4A5F-B1AC-E87AD1B4F1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225" y="4806950"/>
            <a:ext cx="603250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90" name="Line 53">
            <a:extLst>
              <a:ext uri="{FF2B5EF4-FFF2-40B4-BE49-F238E27FC236}">
                <a16:creationId xmlns:a16="http://schemas.microsoft.com/office/drawing/2014/main" id="{E63F3448-9730-404C-80F0-AF4F12A4D2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4175125"/>
            <a:ext cx="0" cy="644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91" name="Line 54">
            <a:extLst>
              <a:ext uri="{FF2B5EF4-FFF2-40B4-BE49-F238E27FC236}">
                <a16:creationId xmlns:a16="http://schemas.microsoft.com/office/drawing/2014/main" id="{1B5D746D-5C9E-44EB-82A1-52056586C4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3800475"/>
            <a:ext cx="227013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92" name="Line 56">
            <a:extLst>
              <a:ext uri="{FF2B5EF4-FFF2-40B4-BE49-F238E27FC236}">
                <a16:creationId xmlns:a16="http://schemas.microsoft.com/office/drawing/2014/main" id="{7DE8F823-AFAF-4B2B-80D1-64B678B4B9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99425" y="3173413"/>
            <a:ext cx="627063" cy="627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93" name="Line 58">
            <a:extLst>
              <a:ext uri="{FF2B5EF4-FFF2-40B4-BE49-F238E27FC236}">
                <a16:creationId xmlns:a16="http://schemas.microsoft.com/office/drawing/2014/main" id="{C56DFB85-4B87-43A1-A4D3-44DFFEA23D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99425" y="2663825"/>
            <a:ext cx="0" cy="509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94" name="Line 59">
            <a:extLst>
              <a:ext uri="{FF2B5EF4-FFF2-40B4-BE49-F238E27FC236}">
                <a16:creationId xmlns:a16="http://schemas.microsoft.com/office/drawing/2014/main" id="{4628C8ED-9BC3-4A98-9D88-F432F8A4B4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88288" y="1879600"/>
            <a:ext cx="211137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95" name="Line 60">
            <a:extLst>
              <a:ext uri="{FF2B5EF4-FFF2-40B4-BE49-F238E27FC236}">
                <a16:creationId xmlns:a16="http://schemas.microsoft.com/office/drawing/2014/main" id="{60C80911-0812-4375-8D21-AE7C0A305C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6775" y="1879600"/>
            <a:ext cx="67945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96" name="Line 61">
            <a:extLst>
              <a:ext uri="{FF2B5EF4-FFF2-40B4-BE49-F238E27FC236}">
                <a16:creationId xmlns:a16="http://schemas.microsoft.com/office/drawing/2014/main" id="{CCFAD638-7642-4F18-B271-FECACDFD52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6775" y="1533525"/>
            <a:ext cx="0" cy="527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97" name="Line 62">
            <a:extLst>
              <a:ext uri="{FF2B5EF4-FFF2-40B4-BE49-F238E27FC236}">
                <a16:creationId xmlns:a16="http://schemas.microsoft.com/office/drawing/2014/main" id="{B9835F47-7401-476E-8F5C-DF8BB21F9A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6163" y="1533525"/>
            <a:ext cx="1090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98" name="Line 63">
            <a:extLst>
              <a:ext uri="{FF2B5EF4-FFF2-40B4-BE49-F238E27FC236}">
                <a16:creationId xmlns:a16="http://schemas.microsoft.com/office/drawing/2014/main" id="{3CF849E5-F8E8-4732-A4EE-40CBFD3A9A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6163" y="1533525"/>
            <a:ext cx="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99" name="Line 64">
            <a:extLst>
              <a:ext uri="{FF2B5EF4-FFF2-40B4-BE49-F238E27FC236}">
                <a16:creationId xmlns:a16="http://schemas.microsoft.com/office/drawing/2014/main" id="{488ACBEF-E93B-428F-8E56-4FD46742201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78475" y="1941513"/>
            <a:ext cx="547688" cy="31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00" name="Line 65">
            <a:extLst>
              <a:ext uri="{FF2B5EF4-FFF2-40B4-BE49-F238E27FC236}">
                <a16:creationId xmlns:a16="http://schemas.microsoft.com/office/drawing/2014/main" id="{B64F07DB-0A97-46DC-A908-6B5521035F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8475" y="1217613"/>
            <a:ext cx="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01" name="Line 66">
            <a:extLst>
              <a:ext uri="{FF2B5EF4-FFF2-40B4-BE49-F238E27FC236}">
                <a16:creationId xmlns:a16="http://schemas.microsoft.com/office/drawing/2014/main" id="{C46DC427-F6FC-4F4B-AB3C-717CEB3CF9A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83025" y="762000"/>
            <a:ext cx="1695450" cy="455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02" name="Line 67">
            <a:extLst>
              <a:ext uri="{FF2B5EF4-FFF2-40B4-BE49-F238E27FC236}">
                <a16:creationId xmlns:a16="http://schemas.microsoft.com/office/drawing/2014/main" id="{3108D4C4-9587-400B-B45D-3D7980655D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925" y="762000"/>
            <a:ext cx="1054100" cy="608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03" name="Line 68">
            <a:extLst>
              <a:ext uri="{FF2B5EF4-FFF2-40B4-BE49-F238E27FC236}">
                <a16:creationId xmlns:a16="http://schemas.microsoft.com/office/drawing/2014/main" id="{8C94DF94-0636-4D72-B479-5942EAA9F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1370013"/>
            <a:ext cx="141288" cy="531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04" name="Line 69">
            <a:extLst>
              <a:ext uri="{FF2B5EF4-FFF2-40B4-BE49-F238E27FC236}">
                <a16:creationId xmlns:a16="http://schemas.microsoft.com/office/drawing/2014/main" id="{AF13C70B-073E-44C7-AE90-BCDA48506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1914525"/>
            <a:ext cx="268288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05" name="Line 70">
            <a:extLst>
              <a:ext uri="{FF2B5EF4-FFF2-40B4-BE49-F238E27FC236}">
                <a16:creationId xmlns:a16="http://schemas.microsoft.com/office/drawing/2014/main" id="{E043FFAE-AC3A-4609-AFDE-BE0C431A1E4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3975" y="2743200"/>
            <a:ext cx="655638" cy="174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06" name="Line 71">
            <a:extLst>
              <a:ext uri="{FF2B5EF4-FFF2-40B4-BE49-F238E27FC236}">
                <a16:creationId xmlns:a16="http://schemas.microsoft.com/office/drawing/2014/main" id="{8EE1689E-DB39-4877-A20C-7B587E747C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46300" y="2295525"/>
            <a:ext cx="447675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07" name="Line 72">
            <a:extLst>
              <a:ext uri="{FF2B5EF4-FFF2-40B4-BE49-F238E27FC236}">
                <a16:creationId xmlns:a16="http://schemas.microsoft.com/office/drawing/2014/main" id="{C072CA7F-1616-4908-A503-718BDF00D6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1725" y="2016125"/>
            <a:ext cx="1044575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08" name="Line 73">
            <a:extLst>
              <a:ext uri="{FF2B5EF4-FFF2-40B4-BE49-F238E27FC236}">
                <a16:creationId xmlns:a16="http://schemas.microsoft.com/office/drawing/2014/main" id="{A4774BC0-FB44-46F3-9FA2-5703040747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2016125"/>
            <a:ext cx="363538" cy="135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09" name="Line 74">
            <a:extLst>
              <a:ext uri="{FF2B5EF4-FFF2-40B4-BE49-F238E27FC236}">
                <a16:creationId xmlns:a16="http://schemas.microsoft.com/office/drawing/2014/main" id="{E8EC8729-E728-4664-96A2-F3CEA99C6C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85875" y="3375025"/>
            <a:ext cx="179388" cy="67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10" name="Line 75">
            <a:extLst>
              <a:ext uri="{FF2B5EF4-FFF2-40B4-BE49-F238E27FC236}">
                <a16:creationId xmlns:a16="http://schemas.microsoft.com/office/drawing/2014/main" id="{01814F03-DEF7-47E1-A676-0429B8E402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5875" y="4073525"/>
            <a:ext cx="111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11" name="Line 76">
            <a:extLst>
              <a:ext uri="{FF2B5EF4-FFF2-40B4-BE49-F238E27FC236}">
                <a16:creationId xmlns:a16="http://schemas.microsoft.com/office/drawing/2014/main" id="{D7F7FE11-CA94-4EF1-8BC6-BAB4EEE6DB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4098925"/>
            <a:ext cx="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12" name="Line 77">
            <a:extLst>
              <a:ext uri="{FF2B5EF4-FFF2-40B4-BE49-F238E27FC236}">
                <a16:creationId xmlns:a16="http://schemas.microsoft.com/office/drawing/2014/main" id="{A2C6AA92-3A03-4150-BE91-086DC1D09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4619625"/>
            <a:ext cx="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13" name="Line 78">
            <a:extLst>
              <a:ext uri="{FF2B5EF4-FFF2-40B4-BE49-F238E27FC236}">
                <a16:creationId xmlns:a16="http://schemas.microsoft.com/office/drawing/2014/main" id="{BF5CEE0A-D296-4157-80DC-708D978C2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5254625"/>
            <a:ext cx="698500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14" name="Line 81">
            <a:extLst>
              <a:ext uri="{FF2B5EF4-FFF2-40B4-BE49-F238E27FC236}">
                <a16:creationId xmlns:a16="http://schemas.microsoft.com/office/drawing/2014/main" id="{ACADD05F-36CB-4343-BA34-91538D28CF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1975" y="5006975"/>
            <a:ext cx="0" cy="846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15" name="Line 82">
            <a:extLst>
              <a:ext uri="{FF2B5EF4-FFF2-40B4-BE49-F238E27FC236}">
                <a16:creationId xmlns:a16="http://schemas.microsoft.com/office/drawing/2014/main" id="{670DA224-3229-4A2F-8C3A-3CEA55E043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1975" y="4048125"/>
            <a:ext cx="554038" cy="958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16" name="Line 83">
            <a:extLst>
              <a:ext uri="{FF2B5EF4-FFF2-40B4-BE49-F238E27FC236}">
                <a16:creationId xmlns:a16="http://schemas.microsoft.com/office/drawing/2014/main" id="{CA2C1600-3A5D-4D3B-B7EE-5A0C9AF2E7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6013" y="3413125"/>
            <a:ext cx="366712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17" name="Line 84">
            <a:extLst>
              <a:ext uri="{FF2B5EF4-FFF2-40B4-BE49-F238E27FC236}">
                <a16:creationId xmlns:a16="http://schemas.microsoft.com/office/drawing/2014/main" id="{C910C2C5-698D-4505-81AA-D2F046E8B8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425" y="3438525"/>
            <a:ext cx="1111250" cy="850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18" name="Line 86">
            <a:extLst>
              <a:ext uri="{FF2B5EF4-FFF2-40B4-BE49-F238E27FC236}">
                <a16:creationId xmlns:a16="http://schemas.microsoft.com/office/drawing/2014/main" id="{C880C7E6-D842-444A-A7CB-2AB846F6E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675" y="4289425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19" name="Line 87">
            <a:extLst>
              <a:ext uri="{FF2B5EF4-FFF2-40B4-BE49-F238E27FC236}">
                <a16:creationId xmlns:a16="http://schemas.microsoft.com/office/drawing/2014/main" id="{23B6534D-91AE-49BB-A9CB-3656B35A46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94225" y="4289425"/>
            <a:ext cx="135890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20" name="Line 88">
            <a:extLst>
              <a:ext uri="{FF2B5EF4-FFF2-40B4-BE49-F238E27FC236}">
                <a16:creationId xmlns:a16="http://schemas.microsoft.com/office/drawing/2014/main" id="{841CF967-194B-4B23-A32F-2F4734DBB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4225" y="5076825"/>
            <a:ext cx="958850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21" name="Line 89">
            <a:extLst>
              <a:ext uri="{FF2B5EF4-FFF2-40B4-BE49-F238E27FC236}">
                <a16:creationId xmlns:a16="http://schemas.microsoft.com/office/drawing/2014/main" id="{0A1C3A72-0379-42C2-8DB0-8AECC81E0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1675" y="2816225"/>
            <a:ext cx="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22" name="Line 90">
            <a:extLst>
              <a:ext uri="{FF2B5EF4-FFF2-40B4-BE49-F238E27FC236}">
                <a16:creationId xmlns:a16="http://schemas.microsoft.com/office/drawing/2014/main" id="{AC8EE656-ED62-4DB2-8BD3-5115BDF8EED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1675" y="3311525"/>
            <a:ext cx="981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23" name="Line 91">
            <a:extLst>
              <a:ext uri="{FF2B5EF4-FFF2-40B4-BE49-F238E27FC236}">
                <a16:creationId xmlns:a16="http://schemas.microsoft.com/office/drawing/2014/main" id="{269AAF0E-6A0D-45F2-B6E7-5161000189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86438" y="2816225"/>
            <a:ext cx="976312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24" name="Line 92">
            <a:extLst>
              <a:ext uri="{FF2B5EF4-FFF2-40B4-BE49-F238E27FC236}">
                <a16:creationId xmlns:a16="http://schemas.microsoft.com/office/drawing/2014/main" id="{67A4F49C-B686-49CA-B9BA-891C5CDB3F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4875" y="1924050"/>
            <a:ext cx="812800" cy="219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425" name="Line 93">
            <a:extLst>
              <a:ext uri="{FF2B5EF4-FFF2-40B4-BE49-F238E27FC236}">
                <a16:creationId xmlns:a16="http://schemas.microsoft.com/office/drawing/2014/main" id="{C77B4AE2-FDAA-4522-A394-C2CFAC8546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2143125"/>
            <a:ext cx="349250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Oval 110">
            <a:extLst>
              <a:ext uri="{FF2B5EF4-FFF2-40B4-BE49-F238E27FC236}">
                <a16:creationId xmlns:a16="http://schemas.microsoft.com/office/drawing/2014/main" id="{62B064FD-E9E4-407F-8422-1200E8888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0" y="5867400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23" name="Oval 121">
            <a:extLst>
              <a:ext uri="{FF2B5EF4-FFF2-40B4-BE49-F238E27FC236}">
                <a16:creationId xmlns:a16="http://schemas.microsoft.com/office/drawing/2014/main" id="{07ED09F0-5413-4403-BCB0-BB625E8CB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5" y="51593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24" name="Oval 122">
            <a:extLst>
              <a:ext uri="{FF2B5EF4-FFF2-40B4-BE49-F238E27FC236}">
                <a16:creationId xmlns:a16="http://schemas.microsoft.com/office/drawing/2014/main" id="{6AD3E864-4A72-4032-AB55-8D3C3A732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49498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25" name="Oval 118">
            <a:extLst>
              <a:ext uri="{FF2B5EF4-FFF2-40B4-BE49-F238E27FC236}">
                <a16:creationId xmlns:a16="http://schemas.microsoft.com/office/drawing/2014/main" id="{8BCEE668-F5BD-4D67-A8A9-9C6B5E7EE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45243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26" name="Oval 123">
            <a:extLst>
              <a:ext uri="{FF2B5EF4-FFF2-40B4-BE49-F238E27FC236}">
                <a16:creationId xmlns:a16="http://schemas.microsoft.com/office/drawing/2014/main" id="{B1563DF0-9C8D-4001-B306-A92572017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39322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27" name="Oval 117">
            <a:extLst>
              <a:ext uri="{FF2B5EF4-FFF2-40B4-BE49-F238E27FC236}">
                <a16:creationId xmlns:a16="http://schemas.microsoft.com/office/drawing/2014/main" id="{0C7CEA96-94B0-48D1-B2BC-49933C9CE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700" y="38449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28" name="Oval 116">
            <a:extLst>
              <a:ext uri="{FF2B5EF4-FFF2-40B4-BE49-F238E27FC236}">
                <a16:creationId xmlns:a16="http://schemas.microsoft.com/office/drawing/2014/main" id="{4A0AF074-349A-42E9-99E9-1D123B27E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41497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29" name="Oval 115">
            <a:extLst>
              <a:ext uri="{FF2B5EF4-FFF2-40B4-BE49-F238E27FC236}">
                <a16:creationId xmlns:a16="http://schemas.microsoft.com/office/drawing/2014/main" id="{BDF4A4CD-510A-4D71-9EEA-A53DF985D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25" y="31781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30" name="Oval 124">
            <a:extLst>
              <a:ext uri="{FF2B5EF4-FFF2-40B4-BE49-F238E27FC236}">
                <a16:creationId xmlns:a16="http://schemas.microsoft.com/office/drawing/2014/main" id="{591F5476-2D2C-429E-95AD-FBCAFD8A6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3" y="33559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31" name="Oval 111">
            <a:extLst>
              <a:ext uri="{FF2B5EF4-FFF2-40B4-BE49-F238E27FC236}">
                <a16:creationId xmlns:a16="http://schemas.microsoft.com/office/drawing/2014/main" id="{32FD50D9-2141-4D0E-8C56-465979511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9702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32" name="Oval 112">
            <a:extLst>
              <a:ext uri="{FF2B5EF4-FFF2-40B4-BE49-F238E27FC236}">
                <a16:creationId xmlns:a16="http://schemas.microsoft.com/office/drawing/2014/main" id="{C903C689-D0F7-435D-8F21-B4E875D8F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28733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33" name="Oval 113">
            <a:extLst>
              <a:ext uri="{FF2B5EF4-FFF2-40B4-BE49-F238E27FC236}">
                <a16:creationId xmlns:a16="http://schemas.microsoft.com/office/drawing/2014/main" id="{C92386E0-CE02-4F00-A8CF-0B0317F14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23018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34" name="Oval 114">
            <a:extLst>
              <a:ext uri="{FF2B5EF4-FFF2-40B4-BE49-F238E27FC236}">
                <a16:creationId xmlns:a16="http://schemas.microsoft.com/office/drawing/2014/main" id="{5EC4D250-436F-4D68-B613-B15B92F93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21621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35" name="Oval 107">
            <a:extLst>
              <a:ext uri="{FF2B5EF4-FFF2-40B4-BE49-F238E27FC236}">
                <a16:creationId xmlns:a16="http://schemas.microsoft.com/office/drawing/2014/main" id="{4053F33F-6AC3-4840-A0E9-F9DD97C7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638" y="18573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36" name="Oval 146">
            <a:extLst>
              <a:ext uri="{FF2B5EF4-FFF2-40B4-BE49-F238E27FC236}">
                <a16:creationId xmlns:a16="http://schemas.microsoft.com/office/drawing/2014/main" id="{C7BE02C4-D381-4A15-B183-50B84C651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1748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37" name="Oval 135">
            <a:extLst>
              <a:ext uri="{FF2B5EF4-FFF2-40B4-BE49-F238E27FC236}">
                <a16:creationId xmlns:a16="http://schemas.microsoft.com/office/drawing/2014/main" id="{0D100FB0-DD8D-4EB2-B7CC-D84DA7A29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313" y="23463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38" name="Oval 109">
            <a:extLst>
              <a:ext uri="{FF2B5EF4-FFF2-40B4-BE49-F238E27FC236}">
                <a16:creationId xmlns:a16="http://schemas.microsoft.com/office/drawing/2014/main" id="{08FA4CB9-7DBA-440D-96AD-A928E5AB5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538" y="19812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39" name="Oval 106">
            <a:extLst>
              <a:ext uri="{FF2B5EF4-FFF2-40B4-BE49-F238E27FC236}">
                <a16:creationId xmlns:a16="http://schemas.microsoft.com/office/drawing/2014/main" id="{A48E5B21-E99C-4F1A-91D6-D4EE1B56F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12319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40" name="Oval 105">
            <a:extLst>
              <a:ext uri="{FF2B5EF4-FFF2-40B4-BE49-F238E27FC236}">
                <a16:creationId xmlns:a16="http://schemas.microsoft.com/office/drawing/2014/main" id="{BF51A71B-8A1F-48EE-8644-3D639A30A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5921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41" name="Oval 129">
            <a:extLst>
              <a:ext uri="{FF2B5EF4-FFF2-40B4-BE49-F238E27FC236}">
                <a16:creationId xmlns:a16="http://schemas.microsoft.com/office/drawing/2014/main" id="{3CF4BD69-667A-4483-9B14-B11EEBC34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8" y="21748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42" name="Oval 120">
            <a:extLst>
              <a:ext uri="{FF2B5EF4-FFF2-40B4-BE49-F238E27FC236}">
                <a16:creationId xmlns:a16="http://schemas.microsoft.com/office/drawing/2014/main" id="{34E71909-62A1-4149-B670-553D1EE8F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26955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43" name="Oval 134">
            <a:extLst>
              <a:ext uri="{FF2B5EF4-FFF2-40B4-BE49-F238E27FC236}">
                <a16:creationId xmlns:a16="http://schemas.microsoft.com/office/drawing/2014/main" id="{9E5AD757-14A9-4311-9494-39ECA2701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588" y="339566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44" name="Oval 140">
            <a:extLst>
              <a:ext uri="{FF2B5EF4-FFF2-40B4-BE49-F238E27FC236}">
                <a16:creationId xmlns:a16="http://schemas.microsoft.com/office/drawing/2014/main" id="{ED0F689C-CF87-4CAA-88C5-0115F48A3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9322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45" name="Oval 138">
            <a:extLst>
              <a:ext uri="{FF2B5EF4-FFF2-40B4-BE49-F238E27FC236}">
                <a16:creationId xmlns:a16="http://schemas.microsoft.com/office/drawing/2014/main" id="{4D1D6C90-7AA1-482D-8DC1-FCDFEEABA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49418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46" name="Oval 139">
            <a:extLst>
              <a:ext uri="{FF2B5EF4-FFF2-40B4-BE49-F238E27FC236}">
                <a16:creationId xmlns:a16="http://schemas.microsoft.com/office/drawing/2014/main" id="{1CA721AB-1862-45D6-BCE1-D4934D1D5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038" y="54594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47" name="Oval 136">
            <a:extLst>
              <a:ext uri="{FF2B5EF4-FFF2-40B4-BE49-F238E27FC236}">
                <a16:creationId xmlns:a16="http://schemas.microsoft.com/office/drawing/2014/main" id="{71525883-D1AD-4818-8F7B-50306DE6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50006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48" name="Oval 137">
            <a:extLst>
              <a:ext uri="{FF2B5EF4-FFF2-40B4-BE49-F238E27FC236}">
                <a16:creationId xmlns:a16="http://schemas.microsoft.com/office/drawing/2014/main" id="{2569E578-A287-42A0-B9E2-668101CEF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25" y="43672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49" name="Oval 133">
            <a:extLst>
              <a:ext uri="{FF2B5EF4-FFF2-40B4-BE49-F238E27FC236}">
                <a16:creationId xmlns:a16="http://schemas.microsoft.com/office/drawing/2014/main" id="{BA5E3D77-70BC-4EA6-AC86-FBC80EAB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1273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50" name="Oval 142">
            <a:extLst>
              <a:ext uri="{FF2B5EF4-FFF2-40B4-BE49-F238E27FC236}">
                <a16:creationId xmlns:a16="http://schemas.microsoft.com/office/drawing/2014/main" id="{BCD91B31-3751-44FF-9B51-94AF86CFE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38" y="40624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51" name="Oval 143">
            <a:extLst>
              <a:ext uri="{FF2B5EF4-FFF2-40B4-BE49-F238E27FC236}">
                <a16:creationId xmlns:a16="http://schemas.microsoft.com/office/drawing/2014/main" id="{8D642358-CF97-475B-9B5B-B7B8A1235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8" y="49418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52" name="Oval 145">
            <a:extLst>
              <a:ext uri="{FF2B5EF4-FFF2-40B4-BE49-F238E27FC236}">
                <a16:creationId xmlns:a16="http://schemas.microsoft.com/office/drawing/2014/main" id="{71ABF618-3A27-4F13-8993-50041996A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0825" y="54594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53" name="Oval 144">
            <a:extLst>
              <a:ext uri="{FF2B5EF4-FFF2-40B4-BE49-F238E27FC236}">
                <a16:creationId xmlns:a16="http://schemas.microsoft.com/office/drawing/2014/main" id="{0D86EC64-ED47-422E-8ACC-D36D3AE8F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478313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54" name="Oval 119">
            <a:extLst>
              <a:ext uri="{FF2B5EF4-FFF2-40B4-BE49-F238E27FC236}">
                <a16:creationId xmlns:a16="http://schemas.microsoft.com/office/drawing/2014/main" id="{F8784D43-4201-4A38-B71D-EA2D70E44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888" y="41116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55" name="Oval 141">
            <a:extLst>
              <a:ext uri="{FF2B5EF4-FFF2-40B4-BE49-F238E27FC236}">
                <a16:creationId xmlns:a16="http://schemas.microsoft.com/office/drawing/2014/main" id="{1D84C4E5-EC08-40FC-AC87-C604FA388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688" y="35972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56" name="Oval 130">
            <a:extLst>
              <a:ext uri="{FF2B5EF4-FFF2-40B4-BE49-F238E27FC236}">
                <a16:creationId xmlns:a16="http://schemas.microsoft.com/office/drawing/2014/main" id="{AF51A3C0-ECDA-41C0-B7E5-FECDA8494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38" y="31083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57" name="Oval 132">
            <a:extLst>
              <a:ext uri="{FF2B5EF4-FFF2-40B4-BE49-F238E27FC236}">
                <a16:creationId xmlns:a16="http://schemas.microsoft.com/office/drawing/2014/main" id="{E4BC4C0D-03C8-457B-93DC-2768D4400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38" y="25400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58" name="Oval 128">
            <a:extLst>
              <a:ext uri="{FF2B5EF4-FFF2-40B4-BE49-F238E27FC236}">
                <a16:creationId xmlns:a16="http://schemas.microsoft.com/office/drawing/2014/main" id="{6966A57D-8F22-4E5F-AA55-013694212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20097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59" name="Oval 131">
            <a:extLst>
              <a:ext uri="{FF2B5EF4-FFF2-40B4-BE49-F238E27FC236}">
                <a16:creationId xmlns:a16="http://schemas.microsoft.com/office/drawing/2014/main" id="{8AE28B5D-2ADC-4260-BB77-6DB868DDB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19970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60" name="Oval 127">
            <a:extLst>
              <a:ext uri="{FF2B5EF4-FFF2-40B4-BE49-F238E27FC236}">
                <a16:creationId xmlns:a16="http://schemas.microsoft.com/office/drawing/2014/main" id="{101AE5ED-0DED-482B-AD10-1E9C435F6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5478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61" name="Oval 126">
            <a:extLst>
              <a:ext uri="{FF2B5EF4-FFF2-40B4-BE49-F238E27FC236}">
                <a16:creationId xmlns:a16="http://schemas.microsoft.com/office/drawing/2014/main" id="{33350CC9-0A2A-4863-AEF6-ED676238D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75" y="15906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62" name="Oval 108">
            <a:extLst>
              <a:ext uri="{FF2B5EF4-FFF2-40B4-BE49-F238E27FC236}">
                <a16:creationId xmlns:a16="http://schemas.microsoft.com/office/drawing/2014/main" id="{D9FF711D-39B7-4404-9D41-05DBE18EF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8438" y="19399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63" name="Oval 125">
            <a:extLst>
              <a:ext uri="{FF2B5EF4-FFF2-40B4-BE49-F238E27FC236}">
                <a16:creationId xmlns:a16="http://schemas.microsoft.com/office/drawing/2014/main" id="{708702A7-9968-45CA-A453-66A36038D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138" y="10826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6364" name="Text Box 3">
            <a:extLst>
              <a:ext uri="{FF2B5EF4-FFF2-40B4-BE49-F238E27FC236}">
                <a16:creationId xmlns:a16="http://schemas.microsoft.com/office/drawing/2014/main" id="{4D133107-F9F8-4588-A441-967E6E2D9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513" y="47625"/>
            <a:ext cx="7359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Further subtours                                                              </a:t>
            </a: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 Length 1192</a:t>
            </a:r>
            <a:endParaRPr lang="en-GB" altLang="zh-CN" sz="1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365" name="Text Box 4">
            <a:extLst>
              <a:ext uri="{FF2B5EF4-FFF2-40B4-BE49-F238E27FC236}">
                <a16:creationId xmlns:a16="http://schemas.microsoft.com/office/drawing/2014/main" id="{AFF9A609-1B22-498D-A060-736613AB2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54340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6366" name="Text Box 5">
            <a:extLst>
              <a:ext uri="{FF2B5EF4-FFF2-40B4-BE49-F238E27FC236}">
                <a16:creationId xmlns:a16="http://schemas.microsoft.com/office/drawing/2014/main" id="{105EB538-C80B-4182-92A3-D485BCBF6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163" y="49641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56367" name="Text Box 6">
            <a:extLst>
              <a:ext uri="{FF2B5EF4-FFF2-40B4-BE49-F238E27FC236}">
                <a16:creationId xmlns:a16="http://schemas.microsoft.com/office/drawing/2014/main" id="{AEC8DA5D-DFB0-4852-B144-56D333202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3291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56368" name="Text Box 7">
            <a:extLst>
              <a:ext uri="{FF2B5EF4-FFF2-40B4-BE49-F238E27FC236}">
                <a16:creationId xmlns:a16="http://schemas.microsoft.com/office/drawing/2014/main" id="{2AD0D184-EB7B-4ACC-9B6B-4E4A503D7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338" y="3884613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56369" name="Text Box 8">
            <a:extLst>
              <a:ext uri="{FF2B5EF4-FFF2-40B4-BE49-F238E27FC236}">
                <a16:creationId xmlns:a16="http://schemas.microsoft.com/office/drawing/2014/main" id="{38EB59AF-DC18-4ADE-A4A2-7F713E42A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33258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56370" name="Text Box 9">
            <a:extLst>
              <a:ext uri="{FF2B5EF4-FFF2-40B4-BE49-F238E27FC236}">
                <a16:creationId xmlns:a16="http://schemas.microsoft.com/office/drawing/2014/main" id="{B566FCDF-FD3A-48AF-852C-5F3AFC51A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267811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56371" name="Text Box 10">
            <a:extLst>
              <a:ext uri="{FF2B5EF4-FFF2-40B4-BE49-F238E27FC236}">
                <a16:creationId xmlns:a16="http://schemas.microsoft.com/office/drawing/2014/main" id="{68ADF99C-D5A0-448F-AA45-43A1C7177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1574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56372" name="Text Box 11">
            <a:extLst>
              <a:ext uri="{FF2B5EF4-FFF2-40B4-BE49-F238E27FC236}">
                <a16:creationId xmlns:a16="http://schemas.microsoft.com/office/drawing/2014/main" id="{1148AC8C-35A9-4F85-9DC0-ED97773F8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893888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56373" name="Text Box 12">
            <a:extLst>
              <a:ext uri="{FF2B5EF4-FFF2-40B4-BE49-F238E27FC236}">
                <a16:creationId xmlns:a16="http://schemas.microsoft.com/office/drawing/2014/main" id="{D95000A4-4A04-4B15-8690-B39BD9460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463" y="15478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56374" name="Text Box 13">
            <a:extLst>
              <a:ext uri="{FF2B5EF4-FFF2-40B4-BE49-F238E27FC236}">
                <a16:creationId xmlns:a16="http://schemas.microsoft.com/office/drawing/2014/main" id="{19320F9C-FFF8-40B7-9112-BC4AC2F1B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15097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56375" name="Text Box 14">
            <a:extLst>
              <a:ext uri="{FF2B5EF4-FFF2-40B4-BE49-F238E27FC236}">
                <a16:creationId xmlns:a16="http://schemas.microsoft.com/office/drawing/2014/main" id="{46D136A7-E8C2-49C9-8C8C-3643947D8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9542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56376" name="Text Box 15">
            <a:extLst>
              <a:ext uri="{FF2B5EF4-FFF2-40B4-BE49-F238E27FC236}">
                <a16:creationId xmlns:a16="http://schemas.microsoft.com/office/drawing/2014/main" id="{0D99AFB6-C9C3-455E-AA77-D0013DB74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638" y="19542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56377" name="Text Box 16">
            <a:extLst>
              <a:ext uri="{FF2B5EF4-FFF2-40B4-BE49-F238E27FC236}">
                <a16:creationId xmlns:a16="http://schemas.microsoft.com/office/drawing/2014/main" id="{48BEBA1C-C834-4C7D-A4EC-B9A23264B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25003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56378" name="Text Box 17">
            <a:extLst>
              <a:ext uri="{FF2B5EF4-FFF2-40B4-BE49-F238E27FC236}">
                <a16:creationId xmlns:a16="http://schemas.microsoft.com/office/drawing/2014/main" id="{CFA3B945-BD96-4202-9846-6E3A90868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3051175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56379" name="Text Box 18">
            <a:extLst>
              <a:ext uri="{FF2B5EF4-FFF2-40B4-BE49-F238E27FC236}">
                <a16:creationId xmlns:a16="http://schemas.microsoft.com/office/drawing/2014/main" id="{8F7DD9D6-987D-4889-B388-BAC8C3F99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402431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56380" name="Text Box 19">
            <a:extLst>
              <a:ext uri="{FF2B5EF4-FFF2-40B4-BE49-F238E27FC236}">
                <a16:creationId xmlns:a16="http://schemas.microsoft.com/office/drawing/2014/main" id="{F6D74586-C5F4-47E5-992B-5EC390338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050" y="49133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6381" name="Text Box 20">
            <a:extLst>
              <a:ext uri="{FF2B5EF4-FFF2-40B4-BE49-F238E27FC236}">
                <a16:creationId xmlns:a16="http://schemas.microsoft.com/office/drawing/2014/main" id="{872E2CB5-11BE-4841-9344-94112095E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4594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56382" name="Text Box 21">
            <a:extLst>
              <a:ext uri="{FF2B5EF4-FFF2-40B4-BE49-F238E27FC236}">
                <a16:creationId xmlns:a16="http://schemas.microsoft.com/office/drawing/2014/main" id="{1545099E-EE82-448E-BB67-BE56D2900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471646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56383" name="Text Box 22">
            <a:extLst>
              <a:ext uri="{FF2B5EF4-FFF2-40B4-BE49-F238E27FC236}">
                <a16:creationId xmlns:a16="http://schemas.microsoft.com/office/drawing/2014/main" id="{44EDF5FB-3964-4AF5-BFE4-1573D0A37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525" y="40624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56384" name="Text Box 23">
            <a:extLst>
              <a:ext uri="{FF2B5EF4-FFF2-40B4-BE49-F238E27FC236}">
                <a16:creationId xmlns:a16="http://schemas.microsoft.com/office/drawing/2014/main" id="{75AA4B36-BEB0-44AD-B040-B4730AC89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35671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56385" name="Text Box 24">
            <a:extLst>
              <a:ext uri="{FF2B5EF4-FFF2-40B4-BE49-F238E27FC236}">
                <a16:creationId xmlns:a16="http://schemas.microsoft.com/office/drawing/2014/main" id="{94648484-1A88-438A-BA97-74CC0F808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30845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56386" name="Text Box 25">
            <a:extLst>
              <a:ext uri="{FF2B5EF4-FFF2-40B4-BE49-F238E27FC236}">
                <a16:creationId xmlns:a16="http://schemas.microsoft.com/office/drawing/2014/main" id="{D4CA9DA3-0AC8-4C94-8DCE-B2AE06C72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113" y="10398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56387" name="Text Box 26">
            <a:extLst>
              <a:ext uri="{FF2B5EF4-FFF2-40B4-BE49-F238E27FC236}">
                <a16:creationId xmlns:a16="http://schemas.microsoft.com/office/drawing/2014/main" id="{3C791BDC-C70D-4429-8AE7-4ED638009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844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56388" name="Text Box 27">
            <a:extLst>
              <a:ext uri="{FF2B5EF4-FFF2-40B4-BE49-F238E27FC236}">
                <a16:creationId xmlns:a16="http://schemas.microsoft.com/office/drawing/2014/main" id="{B6FE1B16-9357-48E5-8AF9-1B4D7B435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1320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56389" name="Text Box 28">
            <a:extLst>
              <a:ext uri="{FF2B5EF4-FFF2-40B4-BE49-F238E27FC236}">
                <a16:creationId xmlns:a16="http://schemas.microsoft.com/office/drawing/2014/main" id="{5D3B35E0-856F-4D2F-A561-AA82A0301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9161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6390" name="Text Box 29">
            <a:extLst>
              <a:ext uri="{FF2B5EF4-FFF2-40B4-BE49-F238E27FC236}">
                <a16:creationId xmlns:a16="http://schemas.microsoft.com/office/drawing/2014/main" id="{E0583731-3772-407F-B045-D8C98C874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18145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56391" name="Text Box 30">
            <a:extLst>
              <a:ext uri="{FF2B5EF4-FFF2-40B4-BE49-F238E27FC236}">
                <a16:creationId xmlns:a16="http://schemas.microsoft.com/office/drawing/2014/main" id="{69561771-CB31-40A5-8477-8C31D7627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11922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56392" name="Text Box 31">
            <a:extLst>
              <a:ext uri="{FF2B5EF4-FFF2-40B4-BE49-F238E27FC236}">
                <a16:creationId xmlns:a16="http://schemas.microsoft.com/office/drawing/2014/main" id="{5CB68BFF-E449-4B31-A302-40D4B837D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8" y="2259013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56393" name="Text Box 32">
            <a:extLst>
              <a:ext uri="{FF2B5EF4-FFF2-40B4-BE49-F238E27FC236}">
                <a16:creationId xmlns:a16="http://schemas.microsoft.com/office/drawing/2014/main" id="{6F184AA9-A44A-49FA-AB09-2BF99D529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8305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56394" name="Text Box 33">
            <a:extLst>
              <a:ext uri="{FF2B5EF4-FFF2-40B4-BE49-F238E27FC236}">
                <a16:creationId xmlns:a16="http://schemas.microsoft.com/office/drawing/2014/main" id="{DF7A62E3-DECE-4263-8672-90AF7EAFF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9321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56395" name="Text Box 34">
            <a:extLst>
              <a:ext uri="{FF2B5EF4-FFF2-40B4-BE49-F238E27FC236}">
                <a16:creationId xmlns:a16="http://schemas.microsoft.com/office/drawing/2014/main" id="{6CF6BF61-CD01-4FB7-A64C-6B1B5FC92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32877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56396" name="Text Box 35">
            <a:extLst>
              <a:ext uri="{FF2B5EF4-FFF2-40B4-BE49-F238E27FC236}">
                <a16:creationId xmlns:a16="http://schemas.microsoft.com/office/drawing/2014/main" id="{23809A6B-638E-4F7A-889E-B4305B695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7138" y="38719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6397" name="Text Box 36">
            <a:extLst>
              <a:ext uri="{FF2B5EF4-FFF2-40B4-BE49-F238E27FC236}">
                <a16:creationId xmlns:a16="http://schemas.microsoft.com/office/drawing/2014/main" id="{18B1C55C-2B74-40B0-86FF-C2C215B0D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263" y="3806825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56398" name="Text Box 37">
            <a:extLst>
              <a:ext uri="{FF2B5EF4-FFF2-40B4-BE49-F238E27FC236}">
                <a16:creationId xmlns:a16="http://schemas.microsoft.com/office/drawing/2014/main" id="{737075A8-CBA3-46C1-B76E-9E8398B1C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7763" y="443706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56399" name="Text Box 38">
            <a:extLst>
              <a:ext uri="{FF2B5EF4-FFF2-40B4-BE49-F238E27FC236}">
                <a16:creationId xmlns:a16="http://schemas.microsoft.com/office/drawing/2014/main" id="{BC06BC7F-8BD7-498D-9ECE-9F18A529A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911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6400" name="Text Box 39">
            <a:extLst>
              <a:ext uri="{FF2B5EF4-FFF2-40B4-BE49-F238E27FC236}">
                <a16:creationId xmlns:a16="http://schemas.microsoft.com/office/drawing/2014/main" id="{B5F8D444-09BA-48F1-9AC6-656A6EB47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90061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56401" name="Text Box 40">
            <a:extLst>
              <a:ext uri="{FF2B5EF4-FFF2-40B4-BE49-F238E27FC236}">
                <a16:creationId xmlns:a16="http://schemas.microsoft.com/office/drawing/2014/main" id="{259366B5-DF98-4E70-B185-3879923C1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9133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6402" name="Text Box 41">
            <a:extLst>
              <a:ext uri="{FF2B5EF4-FFF2-40B4-BE49-F238E27FC236}">
                <a16:creationId xmlns:a16="http://schemas.microsoft.com/office/drawing/2014/main" id="{2BB2B62B-EB6B-475D-B9FC-3337B26D3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867400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56403" name="Text Box 42">
            <a:extLst>
              <a:ext uri="{FF2B5EF4-FFF2-40B4-BE49-F238E27FC236}">
                <a16:creationId xmlns:a16="http://schemas.microsoft.com/office/drawing/2014/main" id="{E8F72EFD-08CC-465E-8C73-571A58617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1132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56404" name="Text Box 43">
            <a:extLst>
              <a:ext uri="{FF2B5EF4-FFF2-40B4-BE49-F238E27FC236}">
                <a16:creationId xmlns:a16="http://schemas.microsoft.com/office/drawing/2014/main" id="{6AED2948-F7AB-4AE5-96B8-C3663B447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1480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56405" name="Text Box 44">
            <a:extLst>
              <a:ext uri="{FF2B5EF4-FFF2-40B4-BE49-F238E27FC236}">
                <a16:creationId xmlns:a16="http://schemas.microsoft.com/office/drawing/2014/main" id="{AA56C2FA-2BFF-4D1C-BDAF-7C2381514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119313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56406" name="Text Box 45">
            <a:extLst>
              <a:ext uri="{FF2B5EF4-FFF2-40B4-BE49-F238E27FC236}">
                <a16:creationId xmlns:a16="http://schemas.microsoft.com/office/drawing/2014/main" id="{D6650C47-268B-4392-B0B4-43F5B520E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975" y="542925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6407" name="Line 47">
            <a:extLst>
              <a:ext uri="{FF2B5EF4-FFF2-40B4-BE49-F238E27FC236}">
                <a16:creationId xmlns:a16="http://schemas.microsoft.com/office/drawing/2014/main" id="{1370FA91-D9FA-4DDA-8ECD-F3D68838C0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5205413"/>
            <a:ext cx="158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08" name="Line 48">
            <a:extLst>
              <a:ext uri="{FF2B5EF4-FFF2-40B4-BE49-F238E27FC236}">
                <a16:creationId xmlns:a16="http://schemas.microsoft.com/office/drawing/2014/main" id="{8F1B9F08-15ED-4E86-9638-4657161F56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8475" y="5059363"/>
            <a:ext cx="6921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09" name="Line 49">
            <a:extLst>
              <a:ext uri="{FF2B5EF4-FFF2-40B4-BE49-F238E27FC236}">
                <a16:creationId xmlns:a16="http://schemas.microsoft.com/office/drawing/2014/main" id="{78C28D9D-F1C8-4AF2-BBED-FB69589D92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70625" y="4011613"/>
            <a:ext cx="1047750" cy="1047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10" name="Line 50">
            <a:extLst>
              <a:ext uri="{FF2B5EF4-FFF2-40B4-BE49-F238E27FC236}">
                <a16:creationId xmlns:a16="http://schemas.microsoft.com/office/drawing/2014/main" id="{0F599950-6942-44D9-8CC1-29B356922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375" y="40116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11" name="Line 51">
            <a:extLst>
              <a:ext uri="{FF2B5EF4-FFF2-40B4-BE49-F238E27FC236}">
                <a16:creationId xmlns:a16="http://schemas.microsoft.com/office/drawing/2014/main" id="{D06706B1-6EFF-4FEE-833D-CA96741F9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375" y="5091113"/>
            <a:ext cx="57785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12" name="Line 52">
            <a:extLst>
              <a:ext uri="{FF2B5EF4-FFF2-40B4-BE49-F238E27FC236}">
                <a16:creationId xmlns:a16="http://schemas.microsoft.com/office/drawing/2014/main" id="{92FFCD05-9FF9-4BB0-AE1E-E73CC47515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225" y="4821238"/>
            <a:ext cx="603250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13" name="Line 53">
            <a:extLst>
              <a:ext uri="{FF2B5EF4-FFF2-40B4-BE49-F238E27FC236}">
                <a16:creationId xmlns:a16="http://schemas.microsoft.com/office/drawing/2014/main" id="{BB02700F-609B-4349-9A85-4C1918DF6A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4189413"/>
            <a:ext cx="0" cy="644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14" name="Line 54">
            <a:extLst>
              <a:ext uri="{FF2B5EF4-FFF2-40B4-BE49-F238E27FC236}">
                <a16:creationId xmlns:a16="http://schemas.microsoft.com/office/drawing/2014/main" id="{92B6158C-9343-43F2-BC20-3E7D995AC3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3814763"/>
            <a:ext cx="227013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15" name="Line 55">
            <a:extLst>
              <a:ext uri="{FF2B5EF4-FFF2-40B4-BE49-F238E27FC236}">
                <a16:creationId xmlns:a16="http://schemas.microsoft.com/office/drawing/2014/main" id="{6877A231-A3DB-4ECF-8AA5-22B2A829593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99425" y="3187700"/>
            <a:ext cx="627063" cy="627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16" name="Line 56">
            <a:extLst>
              <a:ext uri="{FF2B5EF4-FFF2-40B4-BE49-F238E27FC236}">
                <a16:creationId xmlns:a16="http://schemas.microsoft.com/office/drawing/2014/main" id="{F4317274-BBD6-47CE-9690-9EFB9EA6ED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99425" y="2678113"/>
            <a:ext cx="0" cy="509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17" name="Line 57">
            <a:extLst>
              <a:ext uri="{FF2B5EF4-FFF2-40B4-BE49-F238E27FC236}">
                <a16:creationId xmlns:a16="http://schemas.microsoft.com/office/drawing/2014/main" id="{A650ABB2-EABB-4550-95AD-740853995A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88288" y="1893888"/>
            <a:ext cx="211137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18" name="Line 58">
            <a:extLst>
              <a:ext uri="{FF2B5EF4-FFF2-40B4-BE49-F238E27FC236}">
                <a16:creationId xmlns:a16="http://schemas.microsoft.com/office/drawing/2014/main" id="{08F220F1-55C5-44B6-853E-B52A42E3E3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6775" y="1893888"/>
            <a:ext cx="67945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19" name="Line 59">
            <a:extLst>
              <a:ext uri="{FF2B5EF4-FFF2-40B4-BE49-F238E27FC236}">
                <a16:creationId xmlns:a16="http://schemas.microsoft.com/office/drawing/2014/main" id="{A180B996-FD83-475D-9469-4032FC58EA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6775" y="1547813"/>
            <a:ext cx="0" cy="527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20" name="Line 60">
            <a:extLst>
              <a:ext uri="{FF2B5EF4-FFF2-40B4-BE49-F238E27FC236}">
                <a16:creationId xmlns:a16="http://schemas.microsoft.com/office/drawing/2014/main" id="{F6113E62-60FB-4711-9473-E88A14B5E3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6163" y="1547813"/>
            <a:ext cx="1090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21" name="Line 62">
            <a:extLst>
              <a:ext uri="{FF2B5EF4-FFF2-40B4-BE49-F238E27FC236}">
                <a16:creationId xmlns:a16="http://schemas.microsoft.com/office/drawing/2014/main" id="{F62398F2-89EE-460E-A0E4-9CC99C9571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78475" y="1955800"/>
            <a:ext cx="547688" cy="3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22" name="Line 63">
            <a:extLst>
              <a:ext uri="{FF2B5EF4-FFF2-40B4-BE49-F238E27FC236}">
                <a16:creationId xmlns:a16="http://schemas.microsoft.com/office/drawing/2014/main" id="{8B108A23-BDD8-43AC-AF14-C17B819F2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8475" y="1231900"/>
            <a:ext cx="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23" name="Line 65">
            <a:extLst>
              <a:ext uri="{FF2B5EF4-FFF2-40B4-BE49-F238E27FC236}">
                <a16:creationId xmlns:a16="http://schemas.microsoft.com/office/drawing/2014/main" id="{135027D1-BB0B-44AE-ABBC-9A11A81C6F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925" y="776288"/>
            <a:ext cx="1054100" cy="608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24" name="Line 66">
            <a:extLst>
              <a:ext uri="{FF2B5EF4-FFF2-40B4-BE49-F238E27FC236}">
                <a16:creationId xmlns:a16="http://schemas.microsoft.com/office/drawing/2014/main" id="{52E30D65-170E-4FA1-8BA0-CD525EC63A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1384300"/>
            <a:ext cx="141288" cy="531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25" name="Line 67">
            <a:extLst>
              <a:ext uri="{FF2B5EF4-FFF2-40B4-BE49-F238E27FC236}">
                <a16:creationId xmlns:a16="http://schemas.microsoft.com/office/drawing/2014/main" id="{7BB8A64D-139F-4522-97C7-7DCBA40F4B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1928813"/>
            <a:ext cx="268288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26" name="Line 68">
            <a:extLst>
              <a:ext uri="{FF2B5EF4-FFF2-40B4-BE49-F238E27FC236}">
                <a16:creationId xmlns:a16="http://schemas.microsoft.com/office/drawing/2014/main" id="{8DA551CE-4B2F-400C-86BB-EB231DD0A8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3975" y="2757488"/>
            <a:ext cx="655638" cy="174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27" name="Line 69">
            <a:extLst>
              <a:ext uri="{FF2B5EF4-FFF2-40B4-BE49-F238E27FC236}">
                <a16:creationId xmlns:a16="http://schemas.microsoft.com/office/drawing/2014/main" id="{C2589640-6731-484B-A6AF-5F249991F1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46300" y="2309813"/>
            <a:ext cx="447675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28" name="Line 70">
            <a:extLst>
              <a:ext uri="{FF2B5EF4-FFF2-40B4-BE49-F238E27FC236}">
                <a16:creationId xmlns:a16="http://schemas.microsoft.com/office/drawing/2014/main" id="{2CD9317C-89E6-4A04-AF29-1324680569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1725" y="2030413"/>
            <a:ext cx="1044575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29" name="Line 71">
            <a:extLst>
              <a:ext uri="{FF2B5EF4-FFF2-40B4-BE49-F238E27FC236}">
                <a16:creationId xmlns:a16="http://schemas.microsoft.com/office/drawing/2014/main" id="{F4787EF9-AFEE-48BD-A8D1-1E91097F1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2030413"/>
            <a:ext cx="363538" cy="135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30" name="Line 72">
            <a:extLst>
              <a:ext uri="{FF2B5EF4-FFF2-40B4-BE49-F238E27FC236}">
                <a16:creationId xmlns:a16="http://schemas.microsoft.com/office/drawing/2014/main" id="{9569145F-8120-486B-BD8E-511CB71F85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85875" y="3389313"/>
            <a:ext cx="179388" cy="67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31" name="Line 73">
            <a:extLst>
              <a:ext uri="{FF2B5EF4-FFF2-40B4-BE49-F238E27FC236}">
                <a16:creationId xmlns:a16="http://schemas.microsoft.com/office/drawing/2014/main" id="{DB97FD1B-D02D-4F88-B3D7-E2936C4103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5875" y="4087813"/>
            <a:ext cx="111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32" name="Line 74">
            <a:extLst>
              <a:ext uri="{FF2B5EF4-FFF2-40B4-BE49-F238E27FC236}">
                <a16:creationId xmlns:a16="http://schemas.microsoft.com/office/drawing/2014/main" id="{01346848-E618-49BD-BC8A-E7376C70BD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4113213"/>
            <a:ext cx="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33" name="Line 75">
            <a:extLst>
              <a:ext uri="{FF2B5EF4-FFF2-40B4-BE49-F238E27FC236}">
                <a16:creationId xmlns:a16="http://schemas.microsoft.com/office/drawing/2014/main" id="{F94A4269-FA4F-41CE-B17D-88AB4D784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4633913"/>
            <a:ext cx="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34" name="Line 76">
            <a:extLst>
              <a:ext uri="{FF2B5EF4-FFF2-40B4-BE49-F238E27FC236}">
                <a16:creationId xmlns:a16="http://schemas.microsoft.com/office/drawing/2014/main" id="{1225F066-C886-40DB-B8AC-352509565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5268913"/>
            <a:ext cx="698500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35" name="Line 77">
            <a:extLst>
              <a:ext uri="{FF2B5EF4-FFF2-40B4-BE49-F238E27FC236}">
                <a16:creationId xmlns:a16="http://schemas.microsoft.com/office/drawing/2014/main" id="{1469ED1C-350A-427E-B31C-7EF5B287B1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1975" y="5021263"/>
            <a:ext cx="0" cy="846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36" name="Line 78">
            <a:extLst>
              <a:ext uri="{FF2B5EF4-FFF2-40B4-BE49-F238E27FC236}">
                <a16:creationId xmlns:a16="http://schemas.microsoft.com/office/drawing/2014/main" id="{62C765C0-A4EB-4041-A092-84BF9679D4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1975" y="4062413"/>
            <a:ext cx="554038" cy="958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37" name="Line 79">
            <a:extLst>
              <a:ext uri="{FF2B5EF4-FFF2-40B4-BE49-F238E27FC236}">
                <a16:creationId xmlns:a16="http://schemas.microsoft.com/office/drawing/2014/main" id="{A1BC313F-F6B2-42F6-BD39-FBC8EB3AA1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6013" y="3427413"/>
            <a:ext cx="366712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38" name="Line 82">
            <a:extLst>
              <a:ext uri="{FF2B5EF4-FFF2-40B4-BE49-F238E27FC236}">
                <a16:creationId xmlns:a16="http://schemas.microsoft.com/office/drawing/2014/main" id="{FEC0CE43-41EC-4DFC-8067-6A520795EB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06925" y="4303713"/>
            <a:ext cx="135890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39" name="Line 83">
            <a:extLst>
              <a:ext uri="{FF2B5EF4-FFF2-40B4-BE49-F238E27FC236}">
                <a16:creationId xmlns:a16="http://schemas.microsoft.com/office/drawing/2014/main" id="{1E58EFA0-2BB4-4C54-AC06-6CD2F4939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4225" y="5091113"/>
            <a:ext cx="958850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40" name="Line 89">
            <a:extLst>
              <a:ext uri="{FF2B5EF4-FFF2-40B4-BE49-F238E27FC236}">
                <a16:creationId xmlns:a16="http://schemas.microsoft.com/office/drawing/2014/main" id="{358E164B-8979-44C4-B32A-2780BFBCDB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56025" y="2462213"/>
            <a:ext cx="2667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41" name="Line 90">
            <a:extLst>
              <a:ext uri="{FF2B5EF4-FFF2-40B4-BE49-F238E27FC236}">
                <a16:creationId xmlns:a16="http://schemas.microsoft.com/office/drawing/2014/main" id="{2E8D7349-FAEA-409F-B8EF-EB24FF439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40125" y="224631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42" name="Line 93">
            <a:extLst>
              <a:ext uri="{FF2B5EF4-FFF2-40B4-BE49-F238E27FC236}">
                <a16:creationId xmlns:a16="http://schemas.microsoft.com/office/drawing/2014/main" id="{E1499ECB-FB46-4B27-84D5-325A6DD6D9B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83025" y="754063"/>
            <a:ext cx="374650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43" name="Line 94">
            <a:extLst>
              <a:ext uri="{FF2B5EF4-FFF2-40B4-BE49-F238E27FC236}">
                <a16:creationId xmlns:a16="http://schemas.microsoft.com/office/drawing/2014/main" id="{33C2448D-6AC9-49AA-9DA4-0FC44E4446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0125" y="2106613"/>
            <a:ext cx="71755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44" name="Line 95">
            <a:extLst>
              <a:ext uri="{FF2B5EF4-FFF2-40B4-BE49-F238E27FC236}">
                <a16:creationId xmlns:a16="http://schemas.microsoft.com/office/drawing/2014/main" id="{4759DE17-5F46-489C-BC76-D4CF138D42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46675" y="3783013"/>
            <a:ext cx="81915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45" name="Line 96">
            <a:extLst>
              <a:ext uri="{FF2B5EF4-FFF2-40B4-BE49-F238E27FC236}">
                <a16:creationId xmlns:a16="http://schemas.microsoft.com/office/drawing/2014/main" id="{7348E041-6804-46DB-8955-0A0C85758A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46675" y="3465513"/>
            <a:ext cx="3175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46" name="Line 100">
            <a:extLst>
              <a:ext uri="{FF2B5EF4-FFF2-40B4-BE49-F238E27FC236}">
                <a16:creationId xmlns:a16="http://schemas.microsoft.com/office/drawing/2014/main" id="{67984D24-FED3-4675-94B5-DEFF9F8296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4175" y="2678113"/>
            <a:ext cx="0" cy="77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47" name="Line 103">
            <a:extLst>
              <a:ext uri="{FF2B5EF4-FFF2-40B4-BE49-F238E27FC236}">
                <a16:creationId xmlns:a16="http://schemas.microsoft.com/office/drawing/2014/main" id="{9094B02F-E9F6-4DD9-A3FC-43F2D352DF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4175" y="2295525"/>
            <a:ext cx="661988" cy="382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448" name="Line 104">
            <a:extLst>
              <a:ext uri="{FF2B5EF4-FFF2-40B4-BE49-F238E27FC236}">
                <a16:creationId xmlns:a16="http://schemas.microsoft.com/office/drawing/2014/main" id="{4BC8C859-61B6-4D15-BA62-D8B6CEB27B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475" y="1231900"/>
            <a:ext cx="547688" cy="3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Oval 128">
            <a:extLst>
              <a:ext uri="{FF2B5EF4-FFF2-40B4-BE49-F238E27FC236}">
                <a16:creationId xmlns:a16="http://schemas.microsoft.com/office/drawing/2014/main" id="{B4FA7622-EB6C-4F4C-8944-CACD31AE3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54451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47" name="Oval 118">
            <a:extLst>
              <a:ext uri="{FF2B5EF4-FFF2-40B4-BE49-F238E27FC236}">
                <a16:creationId xmlns:a16="http://schemas.microsoft.com/office/drawing/2014/main" id="{D8F3EC9C-93AA-4FA2-8DB2-AE105C8F4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49244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48" name="Oval 106">
            <a:extLst>
              <a:ext uri="{FF2B5EF4-FFF2-40B4-BE49-F238E27FC236}">
                <a16:creationId xmlns:a16="http://schemas.microsoft.com/office/drawing/2014/main" id="{90ACF7CA-E9EA-489D-889B-9CD0C4797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42830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49" name="Oval 123">
            <a:extLst>
              <a:ext uri="{FF2B5EF4-FFF2-40B4-BE49-F238E27FC236}">
                <a16:creationId xmlns:a16="http://schemas.microsoft.com/office/drawing/2014/main" id="{E4511BBD-958B-4722-A4D8-F843119B2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835400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50" name="Oval 143">
            <a:extLst>
              <a:ext uri="{FF2B5EF4-FFF2-40B4-BE49-F238E27FC236}">
                <a16:creationId xmlns:a16="http://schemas.microsoft.com/office/drawing/2014/main" id="{38908376-25DB-49E3-A7B1-CA4F90DC5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150" y="48656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51" name="Oval 144">
            <a:extLst>
              <a:ext uri="{FF2B5EF4-FFF2-40B4-BE49-F238E27FC236}">
                <a16:creationId xmlns:a16="http://schemas.microsoft.com/office/drawing/2014/main" id="{D58DF7F9-3175-46C0-B13D-5C77AF8C2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544512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52" name="Oval 145">
            <a:extLst>
              <a:ext uri="{FF2B5EF4-FFF2-40B4-BE49-F238E27FC236}">
                <a16:creationId xmlns:a16="http://schemas.microsoft.com/office/drawing/2014/main" id="{A1436DB3-8179-4006-9364-18C89BD28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46704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53" name="Oval 141">
            <a:extLst>
              <a:ext uri="{FF2B5EF4-FFF2-40B4-BE49-F238E27FC236}">
                <a16:creationId xmlns:a16="http://schemas.microsoft.com/office/drawing/2014/main" id="{F2DDDF99-076B-4DDC-A393-F375C2F95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888" y="40655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54" name="Oval 140">
            <a:extLst>
              <a:ext uri="{FF2B5EF4-FFF2-40B4-BE49-F238E27FC236}">
                <a16:creationId xmlns:a16="http://schemas.microsoft.com/office/drawing/2014/main" id="{4B970E47-FA76-41A7-8550-FF15C77EE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150" y="39909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55" name="Oval 142">
            <a:extLst>
              <a:ext uri="{FF2B5EF4-FFF2-40B4-BE49-F238E27FC236}">
                <a16:creationId xmlns:a16="http://schemas.microsoft.com/office/drawing/2014/main" id="{440D6C6B-97F9-4C1D-ADB7-053D095F5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688" y="35210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56" name="Oval 121">
            <a:extLst>
              <a:ext uri="{FF2B5EF4-FFF2-40B4-BE49-F238E27FC236}">
                <a16:creationId xmlns:a16="http://schemas.microsoft.com/office/drawing/2014/main" id="{FC0CC356-0CB9-4C7E-B8D0-B961010D4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38" y="30718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57" name="Oval 138">
            <a:extLst>
              <a:ext uri="{FF2B5EF4-FFF2-40B4-BE49-F238E27FC236}">
                <a16:creationId xmlns:a16="http://schemas.microsoft.com/office/drawing/2014/main" id="{CC6FDC7C-6051-4A31-9BCA-D2F271D21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02736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58" name="Oval 139">
            <a:extLst>
              <a:ext uri="{FF2B5EF4-FFF2-40B4-BE49-F238E27FC236}">
                <a16:creationId xmlns:a16="http://schemas.microsoft.com/office/drawing/2014/main" id="{0F8F8E99-0C38-4E4E-BEB2-53B934A6F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3131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59" name="Oval 137">
            <a:extLst>
              <a:ext uri="{FF2B5EF4-FFF2-40B4-BE49-F238E27FC236}">
                <a16:creationId xmlns:a16="http://schemas.microsoft.com/office/drawing/2014/main" id="{E6680753-58BC-4799-9803-0182A3073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257175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60" name="Oval 129">
            <a:extLst>
              <a:ext uri="{FF2B5EF4-FFF2-40B4-BE49-F238E27FC236}">
                <a16:creationId xmlns:a16="http://schemas.microsoft.com/office/drawing/2014/main" id="{045476B2-7040-4B76-8AA1-775D2F9E3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488" y="213836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61" name="Oval 136">
            <a:extLst>
              <a:ext uri="{FF2B5EF4-FFF2-40B4-BE49-F238E27FC236}">
                <a16:creationId xmlns:a16="http://schemas.microsoft.com/office/drawing/2014/main" id="{FD220FCE-0EDB-4FC7-B5C9-B1C4954F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188" y="18637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62" name="Oval 131">
            <a:extLst>
              <a:ext uri="{FF2B5EF4-FFF2-40B4-BE49-F238E27FC236}">
                <a16:creationId xmlns:a16="http://schemas.microsoft.com/office/drawing/2014/main" id="{73A0AD71-67AC-4468-ABCD-24BE245C9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38" y="24638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63" name="Oval 126">
            <a:extLst>
              <a:ext uri="{FF2B5EF4-FFF2-40B4-BE49-F238E27FC236}">
                <a16:creationId xmlns:a16="http://schemas.microsoft.com/office/drawing/2014/main" id="{88C2754D-085D-4731-AFDB-479802984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18923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64" name="Oval 125">
            <a:extLst>
              <a:ext uri="{FF2B5EF4-FFF2-40B4-BE49-F238E27FC236}">
                <a16:creationId xmlns:a16="http://schemas.microsoft.com/office/drawing/2014/main" id="{89FF7A49-20BD-4BD6-AB77-6B4C2760C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9335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65" name="Oval 134">
            <a:extLst>
              <a:ext uri="{FF2B5EF4-FFF2-40B4-BE49-F238E27FC236}">
                <a16:creationId xmlns:a16="http://schemas.microsoft.com/office/drawing/2014/main" id="{3D2AE9E8-B8C9-499B-A5BD-F375F4F3B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4716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66" name="Oval 133">
            <a:extLst>
              <a:ext uri="{FF2B5EF4-FFF2-40B4-BE49-F238E27FC236}">
                <a16:creationId xmlns:a16="http://schemas.microsoft.com/office/drawing/2014/main" id="{624091C3-74F6-42A6-901B-44F224076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15144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67" name="Oval 132">
            <a:extLst>
              <a:ext uri="{FF2B5EF4-FFF2-40B4-BE49-F238E27FC236}">
                <a16:creationId xmlns:a16="http://schemas.microsoft.com/office/drawing/2014/main" id="{48A0CC29-D6E1-487D-8CA0-3CD3095B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0064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68" name="Oval 110">
            <a:extLst>
              <a:ext uri="{FF2B5EF4-FFF2-40B4-BE49-F238E27FC236}">
                <a16:creationId xmlns:a16="http://schemas.microsoft.com/office/drawing/2014/main" id="{160329CE-BC57-422F-8B0F-62A3C3ED7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8" y="19208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69" name="Oval 115">
            <a:extLst>
              <a:ext uri="{FF2B5EF4-FFF2-40B4-BE49-F238E27FC236}">
                <a16:creationId xmlns:a16="http://schemas.microsoft.com/office/drawing/2014/main" id="{21223D73-828A-4B86-A790-2F262B768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670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70" name="Oval 135">
            <a:extLst>
              <a:ext uri="{FF2B5EF4-FFF2-40B4-BE49-F238E27FC236}">
                <a16:creationId xmlns:a16="http://schemas.microsoft.com/office/drawing/2014/main" id="{6B58D94B-362F-4B4F-9AAC-C7D94BF7E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22764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71" name="Oval 130">
            <a:extLst>
              <a:ext uri="{FF2B5EF4-FFF2-40B4-BE49-F238E27FC236}">
                <a16:creationId xmlns:a16="http://schemas.microsoft.com/office/drawing/2014/main" id="{355B4B7B-ED4C-4DE6-BFEF-F49B44EBB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21240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72" name="Oval 105">
            <a:extLst>
              <a:ext uri="{FF2B5EF4-FFF2-40B4-BE49-F238E27FC236}">
                <a16:creationId xmlns:a16="http://schemas.microsoft.com/office/drawing/2014/main" id="{C0283F86-A079-48D2-A2B2-F08DBCA7F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638" y="18129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73" name="Oval 112">
            <a:extLst>
              <a:ext uri="{FF2B5EF4-FFF2-40B4-BE49-F238E27FC236}">
                <a16:creationId xmlns:a16="http://schemas.microsoft.com/office/drawing/2014/main" id="{D10F4032-67F2-4E4D-BD3D-C58C49F5B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8987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74" name="Oval 109">
            <a:extLst>
              <a:ext uri="{FF2B5EF4-FFF2-40B4-BE49-F238E27FC236}">
                <a16:creationId xmlns:a16="http://schemas.microsoft.com/office/drawing/2014/main" id="{2D05F927-8A96-413F-9AB0-659BCCF7C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28416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75" name="Oval 116">
            <a:extLst>
              <a:ext uri="{FF2B5EF4-FFF2-40B4-BE49-F238E27FC236}">
                <a16:creationId xmlns:a16="http://schemas.microsoft.com/office/drawing/2014/main" id="{BE276996-EFB0-47F4-85EB-BB146835A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575" y="38258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76" name="Oval 120">
            <a:extLst>
              <a:ext uri="{FF2B5EF4-FFF2-40B4-BE49-F238E27FC236}">
                <a16:creationId xmlns:a16="http://schemas.microsoft.com/office/drawing/2014/main" id="{BED6D2A8-C9A4-4B11-A06E-1FADD0956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86568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77" name="Oval 119">
            <a:extLst>
              <a:ext uri="{FF2B5EF4-FFF2-40B4-BE49-F238E27FC236}">
                <a16:creationId xmlns:a16="http://schemas.microsoft.com/office/drawing/2014/main" id="{BA47F36A-D4D3-449B-982F-D1EB3CA8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57912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78" name="Oval 122">
            <a:extLst>
              <a:ext uri="{FF2B5EF4-FFF2-40B4-BE49-F238E27FC236}">
                <a16:creationId xmlns:a16="http://schemas.microsoft.com/office/drawing/2014/main" id="{6C84BCB5-F794-4407-9834-D8DB26E1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838" y="483711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79" name="Oval 111">
            <a:extLst>
              <a:ext uri="{FF2B5EF4-FFF2-40B4-BE49-F238E27FC236}">
                <a16:creationId xmlns:a16="http://schemas.microsoft.com/office/drawing/2014/main" id="{A4876B5D-C137-4DEC-9C93-3AEE6BF20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700" y="50831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80" name="Oval 124">
            <a:extLst>
              <a:ext uri="{FF2B5EF4-FFF2-40B4-BE49-F238E27FC236}">
                <a16:creationId xmlns:a16="http://schemas.microsoft.com/office/drawing/2014/main" id="{3096B566-F37C-4AC9-A8FE-877B3E904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700" y="4422775"/>
            <a:ext cx="268288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81" name="Oval 117">
            <a:extLst>
              <a:ext uri="{FF2B5EF4-FFF2-40B4-BE49-F238E27FC236}">
                <a16:creationId xmlns:a16="http://schemas.microsoft.com/office/drawing/2014/main" id="{71BFF9B2-EE9E-4E8C-8799-B0B4FC507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3738563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82" name="Oval 114">
            <a:extLst>
              <a:ext uri="{FF2B5EF4-FFF2-40B4-BE49-F238E27FC236}">
                <a16:creationId xmlns:a16="http://schemas.microsoft.com/office/drawing/2014/main" id="{82308969-B79C-4B7C-84A4-1F09770BB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4100513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83" name="Oval 113">
            <a:extLst>
              <a:ext uri="{FF2B5EF4-FFF2-40B4-BE49-F238E27FC236}">
                <a16:creationId xmlns:a16="http://schemas.microsoft.com/office/drawing/2014/main" id="{2ECCAE64-2592-4AD3-BFD1-7FC9FF5B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8" y="315912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84" name="Oval 107">
            <a:extLst>
              <a:ext uri="{FF2B5EF4-FFF2-40B4-BE49-F238E27FC236}">
                <a16:creationId xmlns:a16="http://schemas.microsoft.com/office/drawing/2014/main" id="{8D21D473-D6FF-416E-AB3F-A7201FC80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2109788"/>
            <a:ext cx="268287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85" name="Oval 108">
            <a:extLst>
              <a:ext uri="{FF2B5EF4-FFF2-40B4-BE49-F238E27FC236}">
                <a16:creationId xmlns:a16="http://schemas.microsoft.com/office/drawing/2014/main" id="{18004A39-6FD0-458E-BE19-62BB89CCE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013" y="2276475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86" name="Oval 104">
            <a:extLst>
              <a:ext uri="{FF2B5EF4-FFF2-40B4-BE49-F238E27FC236}">
                <a16:creationId xmlns:a16="http://schemas.microsoft.com/office/drawing/2014/main" id="{EFBCB32C-7FEE-481A-B843-C5E21517D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1155700"/>
            <a:ext cx="268287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87" name="Oval 103">
            <a:extLst>
              <a:ext uri="{FF2B5EF4-FFF2-40B4-BE49-F238E27FC236}">
                <a16:creationId xmlns:a16="http://schemas.microsoft.com/office/drawing/2014/main" id="{A7CB4F74-BA58-4E81-B7BF-94441DFDB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900" y="515938"/>
            <a:ext cx="268288" cy="217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7388" name="Text Box 2">
            <a:extLst>
              <a:ext uri="{FF2B5EF4-FFF2-40B4-BE49-F238E27FC236}">
                <a16:creationId xmlns:a16="http://schemas.microsoft.com/office/drawing/2014/main" id="{C4C29DCA-D23E-4361-85FB-C1BE8EF8B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69850"/>
            <a:ext cx="7359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Further subtours                                                              </a:t>
            </a: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Length 1193</a:t>
            </a:r>
            <a:endParaRPr lang="en-GB" altLang="zh-CN" sz="1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389" name="Text Box 3">
            <a:extLst>
              <a:ext uri="{FF2B5EF4-FFF2-40B4-BE49-F238E27FC236}">
                <a16:creationId xmlns:a16="http://schemas.microsoft.com/office/drawing/2014/main" id="{2989933D-281D-4A08-BAC1-4BFD7A3DF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54086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7390" name="Text Box 4">
            <a:extLst>
              <a:ext uri="{FF2B5EF4-FFF2-40B4-BE49-F238E27FC236}">
                <a16:creationId xmlns:a16="http://schemas.microsoft.com/office/drawing/2014/main" id="{2600D402-45BF-4235-A8FA-8EBD3407B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8879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57391" name="Text Box 5">
            <a:extLst>
              <a:ext uri="{FF2B5EF4-FFF2-40B4-BE49-F238E27FC236}">
                <a16:creationId xmlns:a16="http://schemas.microsoft.com/office/drawing/2014/main" id="{B90763D0-3577-441F-9925-1994DC063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2529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57392" name="Text Box 6">
            <a:extLst>
              <a:ext uri="{FF2B5EF4-FFF2-40B4-BE49-F238E27FC236}">
                <a16:creationId xmlns:a16="http://schemas.microsoft.com/office/drawing/2014/main" id="{6961D29D-862C-42DD-A6F6-48C9A9979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3795713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57393" name="Text Box 7">
            <a:extLst>
              <a:ext uri="{FF2B5EF4-FFF2-40B4-BE49-F238E27FC236}">
                <a16:creationId xmlns:a16="http://schemas.microsoft.com/office/drawing/2014/main" id="{FDD621DF-06B0-4456-88D7-65BE7108D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32496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57394" name="Text Box 8">
            <a:extLst>
              <a:ext uri="{FF2B5EF4-FFF2-40B4-BE49-F238E27FC236}">
                <a16:creationId xmlns:a16="http://schemas.microsoft.com/office/drawing/2014/main" id="{592A61FB-EE85-498A-950B-59F918FD7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963" y="2524125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57395" name="Text Box 9">
            <a:extLst>
              <a:ext uri="{FF2B5EF4-FFF2-40B4-BE49-F238E27FC236}">
                <a16:creationId xmlns:a16="http://schemas.microsoft.com/office/drawing/2014/main" id="{876E3CDD-7A63-4D74-80DD-6173A3739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0812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57396" name="Text Box 10">
            <a:extLst>
              <a:ext uri="{FF2B5EF4-FFF2-40B4-BE49-F238E27FC236}">
                <a16:creationId xmlns:a16="http://schemas.microsoft.com/office/drawing/2014/main" id="{E0F2B7F9-7745-4DEC-AF37-605E2F2F4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1817688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57397" name="Text Box 11">
            <a:extLst>
              <a:ext uri="{FF2B5EF4-FFF2-40B4-BE49-F238E27FC236}">
                <a16:creationId xmlns:a16="http://schemas.microsoft.com/office/drawing/2014/main" id="{520BFDB6-EBE1-49FE-9033-8DB54107B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14716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57398" name="Text Box 12">
            <a:extLst>
              <a:ext uri="{FF2B5EF4-FFF2-40B4-BE49-F238E27FC236}">
                <a16:creationId xmlns:a16="http://schemas.microsoft.com/office/drawing/2014/main" id="{340A9890-AF9D-46BA-9A38-DA9B7F32E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14208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57399" name="Text Box 13">
            <a:extLst>
              <a:ext uri="{FF2B5EF4-FFF2-40B4-BE49-F238E27FC236}">
                <a16:creationId xmlns:a16="http://schemas.microsoft.com/office/drawing/2014/main" id="{5F14F2F1-F1FC-4389-9E9E-737B3679B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8780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57400" name="Text Box 14">
            <a:extLst>
              <a:ext uri="{FF2B5EF4-FFF2-40B4-BE49-F238E27FC236}">
                <a16:creationId xmlns:a16="http://schemas.microsoft.com/office/drawing/2014/main" id="{02A6E187-2FCA-4C25-9F61-86D8B99B4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4575" y="18526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57401" name="Text Box 15">
            <a:extLst>
              <a:ext uri="{FF2B5EF4-FFF2-40B4-BE49-F238E27FC236}">
                <a16:creationId xmlns:a16="http://schemas.microsoft.com/office/drawing/2014/main" id="{E2F7AC28-2DF0-4E77-9D8E-4770DAD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24241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57402" name="Text Box 16">
            <a:extLst>
              <a:ext uri="{FF2B5EF4-FFF2-40B4-BE49-F238E27FC236}">
                <a16:creationId xmlns:a16="http://schemas.microsoft.com/office/drawing/2014/main" id="{8AB7F0C6-965F-4F42-B03D-37ADFD09C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3008313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57403" name="Text Box 17">
            <a:extLst>
              <a:ext uri="{FF2B5EF4-FFF2-40B4-BE49-F238E27FC236}">
                <a16:creationId xmlns:a16="http://schemas.microsoft.com/office/drawing/2014/main" id="{BBB79012-D6F4-47F1-BBAD-4009B441A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1225" y="393541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57404" name="Text Box 18">
            <a:extLst>
              <a:ext uri="{FF2B5EF4-FFF2-40B4-BE49-F238E27FC236}">
                <a16:creationId xmlns:a16="http://schemas.microsoft.com/office/drawing/2014/main" id="{47F4087E-6CEF-486E-BB08-368F5FD02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48371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7405" name="Text Box 19">
            <a:extLst>
              <a:ext uri="{FF2B5EF4-FFF2-40B4-BE49-F238E27FC236}">
                <a16:creationId xmlns:a16="http://schemas.microsoft.com/office/drawing/2014/main" id="{1AA3678A-3FDC-45B0-AE13-C5E5548F2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3832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57406" name="Text Box 20">
            <a:extLst>
              <a:ext uri="{FF2B5EF4-FFF2-40B4-BE49-F238E27FC236}">
                <a16:creationId xmlns:a16="http://schemas.microsoft.com/office/drawing/2014/main" id="{F8E7D5F0-1CA0-404B-81A3-F462DEEA6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7413" y="4619625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57407" name="Text Box 21">
            <a:extLst>
              <a:ext uri="{FF2B5EF4-FFF2-40B4-BE49-F238E27FC236}">
                <a16:creationId xmlns:a16="http://schemas.microsoft.com/office/drawing/2014/main" id="{CB3B7D51-4C12-48AA-95AB-2E5F9507A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4975" y="39862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57408" name="Text Box 22">
            <a:extLst>
              <a:ext uri="{FF2B5EF4-FFF2-40B4-BE49-F238E27FC236}">
                <a16:creationId xmlns:a16="http://schemas.microsoft.com/office/drawing/2014/main" id="{260F7CBB-72E0-425C-91B7-E994D1354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1725" y="34655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57409" name="Text Box 23">
            <a:extLst>
              <a:ext uri="{FF2B5EF4-FFF2-40B4-BE49-F238E27FC236}">
                <a16:creationId xmlns:a16="http://schemas.microsoft.com/office/drawing/2014/main" id="{87967781-9BD2-4E73-84C7-64366D7B9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2959100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57410" name="Text Box 24">
            <a:extLst>
              <a:ext uri="{FF2B5EF4-FFF2-40B4-BE49-F238E27FC236}">
                <a16:creationId xmlns:a16="http://schemas.microsoft.com/office/drawing/2014/main" id="{C5C478B0-785B-4E96-A51D-028D20C05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475" y="9636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57411" name="Text Box 25">
            <a:extLst>
              <a:ext uri="{FF2B5EF4-FFF2-40B4-BE49-F238E27FC236}">
                <a16:creationId xmlns:a16="http://schemas.microsoft.com/office/drawing/2014/main" id="{1B80CAD0-3A58-4199-968F-7341F718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082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57412" name="Text Box 26">
            <a:extLst>
              <a:ext uri="{FF2B5EF4-FFF2-40B4-BE49-F238E27FC236}">
                <a16:creationId xmlns:a16="http://schemas.microsoft.com/office/drawing/2014/main" id="{21894127-C1C4-49F5-9F76-11311101C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0558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57413" name="Text Box 27">
            <a:extLst>
              <a:ext uri="{FF2B5EF4-FFF2-40B4-BE49-F238E27FC236}">
                <a16:creationId xmlns:a16="http://schemas.microsoft.com/office/drawing/2014/main" id="{159A8900-EBAC-4479-8F1C-BF516542F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713" y="18526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7414" name="Text Box 28">
            <a:extLst>
              <a:ext uri="{FF2B5EF4-FFF2-40B4-BE49-F238E27FC236}">
                <a16:creationId xmlns:a16="http://schemas.microsoft.com/office/drawing/2014/main" id="{ECE37D36-54B6-405A-8871-B5709BDF0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17764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57415" name="Text Box 29">
            <a:extLst>
              <a:ext uri="{FF2B5EF4-FFF2-40B4-BE49-F238E27FC236}">
                <a16:creationId xmlns:a16="http://schemas.microsoft.com/office/drawing/2014/main" id="{6E2643F3-397D-4447-A69C-EAC81E4D2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11160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57416" name="Text Box 30">
            <a:extLst>
              <a:ext uri="{FF2B5EF4-FFF2-40B4-BE49-F238E27FC236}">
                <a16:creationId xmlns:a16="http://schemas.microsoft.com/office/drawing/2014/main" id="{9983D75A-4308-4B9D-940F-2DD5C595F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219325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57417" name="Text Box 31">
            <a:extLst>
              <a:ext uri="{FF2B5EF4-FFF2-40B4-BE49-F238E27FC236}">
                <a16:creationId xmlns:a16="http://schemas.microsoft.com/office/drawing/2014/main" id="{6BB53388-B10A-4B06-A645-5DA2C2485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2787650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57418" name="Text Box 32">
            <a:extLst>
              <a:ext uri="{FF2B5EF4-FFF2-40B4-BE49-F238E27FC236}">
                <a16:creationId xmlns:a16="http://schemas.microsoft.com/office/drawing/2014/main" id="{F220ACD6-AB80-45AE-B6F0-1065A97EA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8559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57419" name="Text Box 33">
            <a:extLst>
              <a:ext uri="{FF2B5EF4-FFF2-40B4-BE49-F238E27FC236}">
                <a16:creationId xmlns:a16="http://schemas.microsoft.com/office/drawing/2014/main" id="{D4462332-B1A8-4A1D-AD1F-7346A46FD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32115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57420" name="Text Box 34">
            <a:extLst>
              <a:ext uri="{FF2B5EF4-FFF2-40B4-BE49-F238E27FC236}">
                <a16:creationId xmlns:a16="http://schemas.microsoft.com/office/drawing/2014/main" id="{7EA36EB5-83B6-401A-A710-B2F78911B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013" y="37703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7421" name="Text Box 35">
            <a:extLst>
              <a:ext uri="{FF2B5EF4-FFF2-40B4-BE49-F238E27FC236}">
                <a16:creationId xmlns:a16="http://schemas.microsoft.com/office/drawing/2014/main" id="{27C35F1D-545C-44F5-A48F-51B69D551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600" y="36814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57422" name="Text Box 36">
            <a:extLst>
              <a:ext uri="{FF2B5EF4-FFF2-40B4-BE49-F238E27FC236}">
                <a16:creationId xmlns:a16="http://schemas.microsoft.com/office/drawing/2014/main" id="{10361092-C0CC-45CA-8E2B-3DB67348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3926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57423" name="Text Box 37">
            <a:extLst>
              <a:ext uri="{FF2B5EF4-FFF2-40B4-BE49-F238E27FC236}">
                <a16:creationId xmlns:a16="http://schemas.microsoft.com/office/drawing/2014/main" id="{06658F35-2781-49FA-A659-6D0FA3000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149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7424" name="Text Box 38">
            <a:extLst>
              <a:ext uri="{FF2B5EF4-FFF2-40B4-BE49-F238E27FC236}">
                <a16:creationId xmlns:a16="http://schemas.microsoft.com/office/drawing/2014/main" id="{6AF8C4C3-5B17-4B12-827A-FBAF24039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025" y="479266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57425" name="Text Box 39">
            <a:extLst>
              <a:ext uri="{FF2B5EF4-FFF2-40B4-BE49-F238E27FC236}">
                <a16:creationId xmlns:a16="http://schemas.microsoft.com/office/drawing/2014/main" id="{5B728CEA-E039-4F4D-97F7-FF2D11E16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8371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7426" name="Text Box 40">
            <a:extLst>
              <a:ext uri="{FF2B5EF4-FFF2-40B4-BE49-F238E27FC236}">
                <a16:creationId xmlns:a16="http://schemas.microsoft.com/office/drawing/2014/main" id="{1BB13F52-F3B7-4B9D-AB79-B2F9B2938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791200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57427" name="Text Box 41">
            <a:extLst>
              <a:ext uri="{FF2B5EF4-FFF2-40B4-BE49-F238E27FC236}">
                <a16:creationId xmlns:a16="http://schemas.microsoft.com/office/drawing/2014/main" id="{0B55DC79-F140-4143-8299-EECD13F18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0370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57428" name="Text Box 42">
            <a:extLst>
              <a:ext uri="{FF2B5EF4-FFF2-40B4-BE49-F238E27FC236}">
                <a16:creationId xmlns:a16="http://schemas.microsoft.com/office/drawing/2014/main" id="{3F443933-B1BC-4690-910B-3FE932BCB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0718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57429" name="Text Box 43">
            <a:extLst>
              <a:ext uri="{FF2B5EF4-FFF2-40B4-BE49-F238E27FC236}">
                <a16:creationId xmlns:a16="http://schemas.microsoft.com/office/drawing/2014/main" id="{2B4263B2-7284-4813-8382-F32FF146D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055813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57430" name="Text Box 44">
            <a:extLst>
              <a:ext uri="{FF2B5EF4-FFF2-40B4-BE49-F238E27FC236}">
                <a16:creationId xmlns:a16="http://schemas.microsoft.com/office/drawing/2014/main" id="{AA033EE9-C2CE-495D-8A9C-68581F3BF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8050" y="466725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7431" name="Line 46">
            <a:extLst>
              <a:ext uri="{FF2B5EF4-FFF2-40B4-BE49-F238E27FC236}">
                <a16:creationId xmlns:a16="http://schemas.microsoft.com/office/drawing/2014/main" id="{C2CAB79E-A356-4C43-91F6-D2292293C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5129213"/>
            <a:ext cx="158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32" name="Line 49">
            <a:extLst>
              <a:ext uri="{FF2B5EF4-FFF2-40B4-BE49-F238E27FC236}">
                <a16:creationId xmlns:a16="http://schemas.microsoft.com/office/drawing/2014/main" id="{40294DCF-7519-41BB-8A7D-E70F11CBB9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375" y="39354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33" name="Line 50">
            <a:extLst>
              <a:ext uri="{FF2B5EF4-FFF2-40B4-BE49-F238E27FC236}">
                <a16:creationId xmlns:a16="http://schemas.microsoft.com/office/drawing/2014/main" id="{7F05E4F8-2ACA-4AE6-ABB6-4FB10C074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375" y="5014913"/>
            <a:ext cx="57785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34" name="Line 51">
            <a:extLst>
              <a:ext uri="{FF2B5EF4-FFF2-40B4-BE49-F238E27FC236}">
                <a16:creationId xmlns:a16="http://schemas.microsoft.com/office/drawing/2014/main" id="{63CFB911-F2C7-411B-87D1-896A8808AC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225" y="4745038"/>
            <a:ext cx="603250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35" name="Line 52">
            <a:extLst>
              <a:ext uri="{FF2B5EF4-FFF2-40B4-BE49-F238E27FC236}">
                <a16:creationId xmlns:a16="http://schemas.microsoft.com/office/drawing/2014/main" id="{F2FEA1BC-7768-4F5F-93D5-F16B7C25D3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4113213"/>
            <a:ext cx="0" cy="644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36" name="Line 53">
            <a:extLst>
              <a:ext uri="{FF2B5EF4-FFF2-40B4-BE49-F238E27FC236}">
                <a16:creationId xmlns:a16="http://schemas.microsoft.com/office/drawing/2014/main" id="{09E3F1B7-32EA-4B98-A16F-7EC74E9461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3738563"/>
            <a:ext cx="227013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37" name="Line 54">
            <a:extLst>
              <a:ext uri="{FF2B5EF4-FFF2-40B4-BE49-F238E27FC236}">
                <a16:creationId xmlns:a16="http://schemas.microsoft.com/office/drawing/2014/main" id="{608268EB-412B-4F73-A383-B5DDAE22A3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99425" y="3111500"/>
            <a:ext cx="627063" cy="627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38" name="Line 56">
            <a:extLst>
              <a:ext uri="{FF2B5EF4-FFF2-40B4-BE49-F238E27FC236}">
                <a16:creationId xmlns:a16="http://schemas.microsoft.com/office/drawing/2014/main" id="{1C308350-6B18-46B0-B205-64784B09EE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88288" y="1817688"/>
            <a:ext cx="211137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39" name="Line 57">
            <a:extLst>
              <a:ext uri="{FF2B5EF4-FFF2-40B4-BE49-F238E27FC236}">
                <a16:creationId xmlns:a16="http://schemas.microsoft.com/office/drawing/2014/main" id="{CAAE212E-70D6-4287-8B19-C407D88A75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6775" y="1817688"/>
            <a:ext cx="67945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0" name="Line 58">
            <a:extLst>
              <a:ext uri="{FF2B5EF4-FFF2-40B4-BE49-F238E27FC236}">
                <a16:creationId xmlns:a16="http://schemas.microsoft.com/office/drawing/2014/main" id="{0D502F43-105E-4463-8FD0-DC5FEA2C2F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6775" y="1471613"/>
            <a:ext cx="0" cy="527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1" name="Line 59">
            <a:extLst>
              <a:ext uri="{FF2B5EF4-FFF2-40B4-BE49-F238E27FC236}">
                <a16:creationId xmlns:a16="http://schemas.microsoft.com/office/drawing/2014/main" id="{0D20C94F-37C3-44BA-8F00-4A7F11F7C0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6163" y="1471613"/>
            <a:ext cx="1090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2" name="Line 60">
            <a:extLst>
              <a:ext uri="{FF2B5EF4-FFF2-40B4-BE49-F238E27FC236}">
                <a16:creationId xmlns:a16="http://schemas.microsoft.com/office/drawing/2014/main" id="{1145F741-5F35-40A4-A3C2-EAA24FE1A1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78475" y="1879600"/>
            <a:ext cx="547688" cy="3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3" name="Line 61">
            <a:extLst>
              <a:ext uri="{FF2B5EF4-FFF2-40B4-BE49-F238E27FC236}">
                <a16:creationId xmlns:a16="http://schemas.microsoft.com/office/drawing/2014/main" id="{C46B5E2D-544E-44E9-9494-7FAC0FFEFA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8475" y="1155700"/>
            <a:ext cx="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4" name="Line 62">
            <a:extLst>
              <a:ext uri="{FF2B5EF4-FFF2-40B4-BE49-F238E27FC236}">
                <a16:creationId xmlns:a16="http://schemas.microsoft.com/office/drawing/2014/main" id="{47238881-9050-45AF-9D05-CC57E9BB12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925" y="700088"/>
            <a:ext cx="1054100" cy="608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5" name="Line 63">
            <a:extLst>
              <a:ext uri="{FF2B5EF4-FFF2-40B4-BE49-F238E27FC236}">
                <a16:creationId xmlns:a16="http://schemas.microsoft.com/office/drawing/2014/main" id="{CA25D384-CFC2-48B2-AAD4-B3B685F83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1308100"/>
            <a:ext cx="141288" cy="531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6" name="Line 64">
            <a:extLst>
              <a:ext uri="{FF2B5EF4-FFF2-40B4-BE49-F238E27FC236}">
                <a16:creationId xmlns:a16="http://schemas.microsoft.com/office/drawing/2014/main" id="{4F24F2EC-656A-4C4E-AFB0-B9DA4F42E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1852613"/>
            <a:ext cx="268288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7" name="Line 65">
            <a:extLst>
              <a:ext uri="{FF2B5EF4-FFF2-40B4-BE49-F238E27FC236}">
                <a16:creationId xmlns:a16="http://schemas.microsoft.com/office/drawing/2014/main" id="{10586153-E398-4D59-8630-0C8AA827D10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3975" y="2681288"/>
            <a:ext cx="655638" cy="174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8" name="Line 66">
            <a:extLst>
              <a:ext uri="{FF2B5EF4-FFF2-40B4-BE49-F238E27FC236}">
                <a16:creationId xmlns:a16="http://schemas.microsoft.com/office/drawing/2014/main" id="{C221987C-CF1A-4FB9-927C-4F2FF5D641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46300" y="2233613"/>
            <a:ext cx="447675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9" name="Line 67">
            <a:extLst>
              <a:ext uri="{FF2B5EF4-FFF2-40B4-BE49-F238E27FC236}">
                <a16:creationId xmlns:a16="http://schemas.microsoft.com/office/drawing/2014/main" id="{7ECA1562-DC5E-4CF3-9DC4-81E7D84048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1725" y="1954213"/>
            <a:ext cx="1044575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50" name="Line 68">
            <a:extLst>
              <a:ext uri="{FF2B5EF4-FFF2-40B4-BE49-F238E27FC236}">
                <a16:creationId xmlns:a16="http://schemas.microsoft.com/office/drawing/2014/main" id="{2CBAF620-1BF0-4537-BFEC-225F39242C9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1954213"/>
            <a:ext cx="363538" cy="135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51" name="Line 69">
            <a:extLst>
              <a:ext uri="{FF2B5EF4-FFF2-40B4-BE49-F238E27FC236}">
                <a16:creationId xmlns:a16="http://schemas.microsoft.com/office/drawing/2014/main" id="{67113FA7-0E7B-49D1-84FC-B220441BFF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85875" y="3313113"/>
            <a:ext cx="179388" cy="67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52" name="Line 70">
            <a:extLst>
              <a:ext uri="{FF2B5EF4-FFF2-40B4-BE49-F238E27FC236}">
                <a16:creationId xmlns:a16="http://schemas.microsoft.com/office/drawing/2014/main" id="{CE02BA91-3B53-4DA9-A4AF-D2C5A4F34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5875" y="4011613"/>
            <a:ext cx="111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53" name="Line 71">
            <a:extLst>
              <a:ext uri="{FF2B5EF4-FFF2-40B4-BE49-F238E27FC236}">
                <a16:creationId xmlns:a16="http://schemas.microsoft.com/office/drawing/2014/main" id="{01AD750A-BF96-4BBA-AF80-80DE87C9C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4037013"/>
            <a:ext cx="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54" name="Line 72">
            <a:extLst>
              <a:ext uri="{FF2B5EF4-FFF2-40B4-BE49-F238E27FC236}">
                <a16:creationId xmlns:a16="http://schemas.microsoft.com/office/drawing/2014/main" id="{DB21A8AA-BFF4-42D1-889A-A0A639ED8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4557713"/>
            <a:ext cx="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55" name="Line 73">
            <a:extLst>
              <a:ext uri="{FF2B5EF4-FFF2-40B4-BE49-F238E27FC236}">
                <a16:creationId xmlns:a16="http://schemas.microsoft.com/office/drawing/2014/main" id="{D35BDE6A-89F6-430A-8361-11D768892B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5192713"/>
            <a:ext cx="698500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56" name="Line 79">
            <a:extLst>
              <a:ext uri="{FF2B5EF4-FFF2-40B4-BE49-F238E27FC236}">
                <a16:creationId xmlns:a16="http://schemas.microsoft.com/office/drawing/2014/main" id="{A1C39DE8-75D5-4F3D-9208-3ABB551C6C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56025" y="2386013"/>
            <a:ext cx="2667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57" name="Line 80">
            <a:extLst>
              <a:ext uri="{FF2B5EF4-FFF2-40B4-BE49-F238E27FC236}">
                <a16:creationId xmlns:a16="http://schemas.microsoft.com/office/drawing/2014/main" id="{3D6F66E4-0762-4174-9EEF-82C7985168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40125" y="217011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58" name="Line 81">
            <a:extLst>
              <a:ext uri="{FF2B5EF4-FFF2-40B4-BE49-F238E27FC236}">
                <a16:creationId xmlns:a16="http://schemas.microsoft.com/office/drawing/2014/main" id="{AB94FF04-9E25-4F26-A38B-379905C92C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83025" y="677863"/>
            <a:ext cx="374650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59" name="Line 82">
            <a:extLst>
              <a:ext uri="{FF2B5EF4-FFF2-40B4-BE49-F238E27FC236}">
                <a16:creationId xmlns:a16="http://schemas.microsoft.com/office/drawing/2014/main" id="{89BA47FB-ACEC-499A-8F7F-5D59EA6A72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0125" y="2030413"/>
            <a:ext cx="71755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60" name="Line 85">
            <a:extLst>
              <a:ext uri="{FF2B5EF4-FFF2-40B4-BE49-F238E27FC236}">
                <a16:creationId xmlns:a16="http://schemas.microsoft.com/office/drawing/2014/main" id="{F137EF10-E7F6-4C5A-A575-6ACC826A97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4175" y="2601913"/>
            <a:ext cx="0" cy="77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61" name="Line 86">
            <a:extLst>
              <a:ext uri="{FF2B5EF4-FFF2-40B4-BE49-F238E27FC236}">
                <a16:creationId xmlns:a16="http://schemas.microsoft.com/office/drawing/2014/main" id="{98FB9CD1-8E36-43CA-9D8F-961F82EEC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49888" y="2208213"/>
            <a:ext cx="661987" cy="382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62" name="Line 87">
            <a:extLst>
              <a:ext uri="{FF2B5EF4-FFF2-40B4-BE49-F238E27FC236}">
                <a16:creationId xmlns:a16="http://schemas.microsoft.com/office/drawing/2014/main" id="{FA574FC1-6978-49CF-92E2-13F4A69DD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475" y="1155700"/>
            <a:ext cx="547688" cy="3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63" name="Line 89">
            <a:extLst>
              <a:ext uri="{FF2B5EF4-FFF2-40B4-BE49-F238E27FC236}">
                <a16:creationId xmlns:a16="http://schemas.microsoft.com/office/drawing/2014/main" id="{EA169947-9701-4234-B750-2467D80C09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425" y="337661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64" name="Line 90">
            <a:extLst>
              <a:ext uri="{FF2B5EF4-FFF2-40B4-BE49-F238E27FC236}">
                <a16:creationId xmlns:a16="http://schemas.microsoft.com/office/drawing/2014/main" id="{8D44EBA2-E45E-4C7E-A230-478CF0264E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5425" y="3713163"/>
            <a:ext cx="111125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65" name="Line 92">
            <a:extLst>
              <a:ext uri="{FF2B5EF4-FFF2-40B4-BE49-F238E27FC236}">
                <a16:creationId xmlns:a16="http://schemas.microsoft.com/office/drawing/2014/main" id="{A61A2914-71F0-4C47-89A9-0EF27061D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675" y="3706813"/>
            <a:ext cx="793750" cy="793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66" name="Line 93">
            <a:extLst>
              <a:ext uri="{FF2B5EF4-FFF2-40B4-BE49-F238E27FC236}">
                <a16:creationId xmlns:a16="http://schemas.microsoft.com/office/drawing/2014/main" id="{6D3DAABB-D086-4648-8E17-9F60A4D63D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3125" y="4500563"/>
            <a:ext cx="173038" cy="62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67" name="Line 94">
            <a:extLst>
              <a:ext uri="{FF2B5EF4-FFF2-40B4-BE49-F238E27FC236}">
                <a16:creationId xmlns:a16="http://schemas.microsoft.com/office/drawing/2014/main" id="{C64A5660-A00D-4387-89AD-93C20056A2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3888" y="5192713"/>
            <a:ext cx="357187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68" name="Line 95">
            <a:extLst>
              <a:ext uri="{FF2B5EF4-FFF2-40B4-BE49-F238E27FC236}">
                <a16:creationId xmlns:a16="http://schemas.microsoft.com/office/drawing/2014/main" id="{20BC5CF1-EC9A-4203-8195-8B94B2C6DD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7675" y="5383213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69" name="Line 96">
            <a:extLst>
              <a:ext uri="{FF2B5EF4-FFF2-40B4-BE49-F238E27FC236}">
                <a16:creationId xmlns:a16="http://schemas.microsoft.com/office/drawing/2014/main" id="{685AA1AA-7266-47B3-B733-73C412BA9D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1975" y="5192713"/>
            <a:ext cx="346075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70" name="Line 97">
            <a:extLst>
              <a:ext uri="{FF2B5EF4-FFF2-40B4-BE49-F238E27FC236}">
                <a16:creationId xmlns:a16="http://schemas.microsoft.com/office/drawing/2014/main" id="{CDAB48CC-66F4-4A11-89FB-932726950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050" y="5192713"/>
            <a:ext cx="8096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71" name="Line 100">
            <a:extLst>
              <a:ext uri="{FF2B5EF4-FFF2-40B4-BE49-F238E27FC236}">
                <a16:creationId xmlns:a16="http://schemas.microsoft.com/office/drawing/2014/main" id="{030354B2-520B-4B5B-A861-F21AD7BBCE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375" y="3163888"/>
            <a:ext cx="781050" cy="781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72" name="Line 101">
            <a:extLst>
              <a:ext uri="{FF2B5EF4-FFF2-40B4-BE49-F238E27FC236}">
                <a16:creationId xmlns:a16="http://schemas.microsoft.com/office/drawing/2014/main" id="{63294021-3EC8-4F7C-AA25-3DE0206CDA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2113" y="2940050"/>
            <a:ext cx="1290637" cy="436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73" name="Line 102">
            <a:extLst>
              <a:ext uri="{FF2B5EF4-FFF2-40B4-BE49-F238E27FC236}">
                <a16:creationId xmlns:a16="http://schemas.microsoft.com/office/drawing/2014/main" id="{B4BFE108-8825-462B-9629-1CE58E747D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2750" y="2601913"/>
            <a:ext cx="1336675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" descr="u10x.png">
            <a:extLst>
              <a:ext uri="{FF2B5EF4-FFF2-40B4-BE49-F238E27FC236}">
                <a16:creationId xmlns:a16="http://schemas.microsoft.com/office/drawing/2014/main" id="{025BE12E-E4F7-466C-A094-33C910436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533400"/>
            <a:ext cx="45624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itle 1">
            <a:extLst>
              <a:ext uri="{FF2B5EF4-FFF2-40B4-BE49-F238E27FC236}">
                <a16:creationId xmlns:a16="http://schemas.microsoft.com/office/drawing/2014/main" id="{92BB8AC6-FDEF-4470-B31C-A8FB6273CC0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/>
          </a:ln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br>
              <a:rPr lang="en-US" altLang="zh-CN" sz="4000">
                <a:ea typeface="宋体" panose="02010600030101010101" pitchFamily="2" charset="-122"/>
              </a:rPr>
            </a:br>
            <a:endParaRPr lang="en-US" altLang="zh-CN" sz="3200" noProof="1"/>
          </a:p>
        </p:txBody>
      </p:sp>
      <p:sp>
        <p:nvSpPr>
          <p:cNvPr id="8196" name="TextBox 6">
            <a:extLst>
              <a:ext uri="{FF2B5EF4-FFF2-40B4-BE49-F238E27FC236}">
                <a16:creationId xmlns:a16="http://schemas.microsoft.com/office/drawing/2014/main" id="{428553D1-7262-49B9-86FC-078D8A0B6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863" y="5637213"/>
            <a:ext cx="2584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N = 10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Oval 122">
            <a:extLst>
              <a:ext uri="{FF2B5EF4-FFF2-40B4-BE49-F238E27FC236}">
                <a16:creationId xmlns:a16="http://schemas.microsoft.com/office/drawing/2014/main" id="{CDC7D983-5EE6-4D61-BA0C-71F75A740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548481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71" name="Oval 139">
            <a:extLst>
              <a:ext uri="{FF2B5EF4-FFF2-40B4-BE49-F238E27FC236}">
                <a16:creationId xmlns:a16="http://schemas.microsoft.com/office/drawing/2014/main" id="{8000190B-26B3-46A1-9D16-C5B40E776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0" y="480536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72" name="Oval 121">
            <a:extLst>
              <a:ext uri="{FF2B5EF4-FFF2-40B4-BE49-F238E27FC236}">
                <a16:creationId xmlns:a16="http://schemas.microsoft.com/office/drawing/2014/main" id="{7DA12A6B-188F-43B4-8839-DB3F4EBB4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8" y="496411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73" name="Oval 120">
            <a:extLst>
              <a:ext uri="{FF2B5EF4-FFF2-40B4-BE49-F238E27FC236}">
                <a16:creationId xmlns:a16="http://schemas.microsoft.com/office/drawing/2014/main" id="{8AF92DBD-AECF-4247-8BF3-F88FEF508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575" y="406241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74" name="Oval 138">
            <a:extLst>
              <a:ext uri="{FF2B5EF4-FFF2-40B4-BE49-F238E27FC236}">
                <a16:creationId xmlns:a16="http://schemas.microsoft.com/office/drawing/2014/main" id="{CC0741AC-83FC-4D5C-89B4-B42C23DC3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8325" y="411321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75" name="Oval 137">
            <a:extLst>
              <a:ext uri="{FF2B5EF4-FFF2-40B4-BE49-F238E27FC236}">
                <a16:creationId xmlns:a16="http://schemas.microsoft.com/office/drawing/2014/main" id="{8B40E846-A061-4D9F-9545-45FDE2094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688" y="363061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76" name="Oval 135">
            <a:extLst>
              <a:ext uri="{FF2B5EF4-FFF2-40B4-BE49-F238E27FC236}">
                <a16:creationId xmlns:a16="http://schemas.microsoft.com/office/drawing/2014/main" id="{E6C5CF79-9963-45D6-A29E-D55BAC99C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050" y="309086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77" name="Oval 136">
            <a:extLst>
              <a:ext uri="{FF2B5EF4-FFF2-40B4-BE49-F238E27FC236}">
                <a16:creationId xmlns:a16="http://schemas.microsoft.com/office/drawing/2014/main" id="{776D9A94-26F2-4530-AFA2-B4567B0AB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425" y="319246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78" name="Oval 134">
            <a:extLst>
              <a:ext uri="{FF2B5EF4-FFF2-40B4-BE49-F238E27FC236}">
                <a16:creationId xmlns:a16="http://schemas.microsoft.com/office/drawing/2014/main" id="{EFC4C5C6-30B9-4218-BE94-56CEAA3A9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88" y="250031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79" name="Oval 133">
            <a:extLst>
              <a:ext uri="{FF2B5EF4-FFF2-40B4-BE49-F238E27FC236}">
                <a16:creationId xmlns:a16="http://schemas.microsoft.com/office/drawing/2014/main" id="{2D3AFC9C-5279-43F3-A6A4-0144851A4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5" y="198596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80" name="Oval 132">
            <a:extLst>
              <a:ext uri="{FF2B5EF4-FFF2-40B4-BE49-F238E27FC236}">
                <a16:creationId xmlns:a16="http://schemas.microsoft.com/office/drawing/2014/main" id="{E6B91034-6175-4149-B8B0-70B2E08BC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200501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81" name="Oval 131">
            <a:extLst>
              <a:ext uri="{FF2B5EF4-FFF2-40B4-BE49-F238E27FC236}">
                <a16:creationId xmlns:a16="http://schemas.microsoft.com/office/drawing/2014/main" id="{D602DB89-32E0-4901-A9B1-44C6D61BB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54781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82" name="Oval 130">
            <a:extLst>
              <a:ext uri="{FF2B5EF4-FFF2-40B4-BE49-F238E27FC236}">
                <a16:creationId xmlns:a16="http://schemas.microsoft.com/office/drawing/2014/main" id="{891123C0-155A-4AD6-9A9A-496983D65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325" y="163671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83" name="Oval 129">
            <a:extLst>
              <a:ext uri="{FF2B5EF4-FFF2-40B4-BE49-F238E27FC236}">
                <a16:creationId xmlns:a16="http://schemas.microsoft.com/office/drawing/2014/main" id="{A8EF31AD-8A44-4E8D-9D58-F4A62F750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05251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84" name="Oval 123">
            <a:extLst>
              <a:ext uri="{FF2B5EF4-FFF2-40B4-BE49-F238E27FC236}">
                <a16:creationId xmlns:a16="http://schemas.microsoft.com/office/drawing/2014/main" id="{9C265416-CE0A-418A-A6EB-5B5D5DD93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188" y="192881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85" name="Oval 128">
            <a:extLst>
              <a:ext uri="{FF2B5EF4-FFF2-40B4-BE49-F238E27FC236}">
                <a16:creationId xmlns:a16="http://schemas.microsoft.com/office/drawing/2014/main" id="{67BC7B95-2E6E-4BCF-BB34-574290768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20186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86" name="Oval 127">
            <a:extLst>
              <a:ext uri="{FF2B5EF4-FFF2-40B4-BE49-F238E27FC236}">
                <a16:creationId xmlns:a16="http://schemas.microsoft.com/office/drawing/2014/main" id="{75D466BE-F49E-4643-96E0-7E3E021D5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725" y="269716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87" name="Oval 126">
            <a:extLst>
              <a:ext uri="{FF2B5EF4-FFF2-40B4-BE49-F238E27FC236}">
                <a16:creationId xmlns:a16="http://schemas.microsoft.com/office/drawing/2014/main" id="{E342A587-497A-42F5-A780-34D06E5C8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34486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88" name="Oval 116">
            <a:extLst>
              <a:ext uri="{FF2B5EF4-FFF2-40B4-BE49-F238E27FC236}">
                <a16:creationId xmlns:a16="http://schemas.microsoft.com/office/drawing/2014/main" id="{000DD0F5-2ECE-4AF8-874A-F16F731F6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35121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89" name="Oval 124">
            <a:extLst>
              <a:ext uri="{FF2B5EF4-FFF2-40B4-BE49-F238E27FC236}">
                <a16:creationId xmlns:a16="http://schemas.microsoft.com/office/drawing/2014/main" id="{8711496F-AB04-49C8-AB3C-82A8ADA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389731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90" name="Oval 125">
            <a:extLst>
              <a:ext uri="{FF2B5EF4-FFF2-40B4-BE49-F238E27FC236}">
                <a16:creationId xmlns:a16="http://schemas.microsoft.com/office/drawing/2014/main" id="{EA3699F1-DDA0-48F5-81BC-ED5E6E22A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90366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91" name="Oval 119">
            <a:extLst>
              <a:ext uri="{FF2B5EF4-FFF2-40B4-BE49-F238E27FC236}">
                <a16:creationId xmlns:a16="http://schemas.microsoft.com/office/drawing/2014/main" id="{59AAC863-81E2-4AB3-9A84-13AD29052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436721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92" name="Oval 118">
            <a:extLst>
              <a:ext uri="{FF2B5EF4-FFF2-40B4-BE49-F238E27FC236}">
                <a16:creationId xmlns:a16="http://schemas.microsoft.com/office/drawing/2014/main" id="{9BBF4D39-9B63-4EC8-A03A-6D21294FF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502126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93" name="Oval 117">
            <a:extLst>
              <a:ext uri="{FF2B5EF4-FFF2-40B4-BE49-F238E27FC236}">
                <a16:creationId xmlns:a16="http://schemas.microsoft.com/office/drawing/2014/main" id="{DCBFC0C7-85BD-433D-8D83-5A96E24A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838" y="554831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94" name="Oval 110">
            <a:extLst>
              <a:ext uri="{FF2B5EF4-FFF2-40B4-BE49-F238E27FC236}">
                <a16:creationId xmlns:a16="http://schemas.microsoft.com/office/drawing/2014/main" id="{8D76941A-B765-412C-9E98-1707D62EC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738" y="496411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95" name="Oval 109">
            <a:extLst>
              <a:ext uri="{FF2B5EF4-FFF2-40B4-BE49-F238E27FC236}">
                <a16:creationId xmlns:a16="http://schemas.microsoft.com/office/drawing/2014/main" id="{5416A66D-D7FC-418C-9ECA-2776C4D0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838" y="496411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96" name="Oval 111">
            <a:extLst>
              <a:ext uri="{FF2B5EF4-FFF2-40B4-BE49-F238E27FC236}">
                <a16:creationId xmlns:a16="http://schemas.microsoft.com/office/drawing/2014/main" id="{F8885C69-3ACD-46C4-8A7F-5371E70E3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5867400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97" name="Oval 108">
            <a:extLst>
              <a:ext uri="{FF2B5EF4-FFF2-40B4-BE49-F238E27FC236}">
                <a16:creationId xmlns:a16="http://schemas.microsoft.com/office/drawing/2014/main" id="{308B8BF3-DB1D-4BF2-87A1-9F04904AC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511016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98" name="Oval 107">
            <a:extLst>
              <a:ext uri="{FF2B5EF4-FFF2-40B4-BE49-F238E27FC236}">
                <a16:creationId xmlns:a16="http://schemas.microsoft.com/office/drawing/2014/main" id="{A53EAF8D-8A7B-4FDB-9657-678527CB6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450056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399" name="Oval 106">
            <a:extLst>
              <a:ext uri="{FF2B5EF4-FFF2-40B4-BE49-F238E27FC236}">
                <a16:creationId xmlns:a16="http://schemas.microsoft.com/office/drawing/2014/main" id="{D3E61203-883C-4909-973B-4FB46BBF8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384651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00" name="Oval 100">
            <a:extLst>
              <a:ext uri="{FF2B5EF4-FFF2-40B4-BE49-F238E27FC236}">
                <a16:creationId xmlns:a16="http://schemas.microsoft.com/office/drawing/2014/main" id="{33A7246F-812D-4E0A-8664-D0968BF04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417671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01" name="Oval 99">
            <a:extLst>
              <a:ext uri="{FF2B5EF4-FFF2-40B4-BE49-F238E27FC236}">
                <a16:creationId xmlns:a16="http://schemas.microsoft.com/office/drawing/2014/main" id="{A2346E24-3C35-407D-AE99-B51E53FD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8" y="317341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02" name="Oval 98">
            <a:extLst>
              <a:ext uri="{FF2B5EF4-FFF2-40B4-BE49-F238E27FC236}">
                <a16:creationId xmlns:a16="http://schemas.microsoft.com/office/drawing/2014/main" id="{1681B074-AFD1-4260-B06D-BDD4B9391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215106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03" name="Oval 101">
            <a:extLst>
              <a:ext uri="{FF2B5EF4-FFF2-40B4-BE49-F238E27FC236}">
                <a16:creationId xmlns:a16="http://schemas.microsoft.com/office/drawing/2014/main" id="{47E7CCF8-7847-4DB0-9F72-1FB0D3493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232886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04" name="Oval 102">
            <a:extLst>
              <a:ext uri="{FF2B5EF4-FFF2-40B4-BE49-F238E27FC236}">
                <a16:creationId xmlns:a16="http://schemas.microsoft.com/office/drawing/2014/main" id="{CE15BB4B-7BF5-42EA-93F4-DF1433E5A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088" y="287496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05" name="Oval 103">
            <a:extLst>
              <a:ext uri="{FF2B5EF4-FFF2-40B4-BE49-F238E27FC236}">
                <a16:creationId xmlns:a16="http://schemas.microsoft.com/office/drawing/2014/main" id="{527DC6EF-8864-4EC6-AF8B-413FEDB20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297656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06" name="Oval 114">
            <a:extLst>
              <a:ext uri="{FF2B5EF4-FFF2-40B4-BE49-F238E27FC236}">
                <a16:creationId xmlns:a16="http://schemas.microsoft.com/office/drawing/2014/main" id="{2A5652E1-4A00-4DA5-8ACA-4B2E71F05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2328863"/>
            <a:ext cx="2682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07" name="Oval 115">
            <a:extLst>
              <a:ext uri="{FF2B5EF4-FFF2-40B4-BE49-F238E27FC236}">
                <a16:creationId xmlns:a16="http://schemas.microsoft.com/office/drawing/2014/main" id="{1B71BF49-7098-4D45-9461-1C1426CC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8" y="1982788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08" name="Oval 113">
            <a:extLst>
              <a:ext uri="{FF2B5EF4-FFF2-40B4-BE49-F238E27FC236}">
                <a16:creationId xmlns:a16="http://schemas.microsoft.com/office/drawing/2014/main" id="{F131939C-B0F4-40C5-8369-981C16768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17646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09" name="Oval 104">
            <a:extLst>
              <a:ext uri="{FF2B5EF4-FFF2-40B4-BE49-F238E27FC236}">
                <a16:creationId xmlns:a16="http://schemas.microsoft.com/office/drawing/2014/main" id="{19D52BE3-6CCA-4026-BD6F-BA7A0C601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3" y="1858963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10" name="Oval 105">
            <a:extLst>
              <a:ext uri="{FF2B5EF4-FFF2-40B4-BE49-F238E27FC236}">
                <a16:creationId xmlns:a16="http://schemas.microsoft.com/office/drawing/2014/main" id="{2475EDE0-933B-4BE3-9633-9FB9C5D8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088" y="1231900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11" name="Oval 112">
            <a:extLst>
              <a:ext uri="{FF2B5EF4-FFF2-40B4-BE49-F238E27FC236}">
                <a16:creationId xmlns:a16="http://schemas.microsoft.com/office/drawing/2014/main" id="{CDD5D0A6-F2D3-42A3-A107-266348AEA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838" y="592138"/>
            <a:ext cx="268287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58412" name="Text Box 2">
            <a:extLst>
              <a:ext uri="{FF2B5EF4-FFF2-40B4-BE49-F238E27FC236}">
                <a16:creationId xmlns:a16="http://schemas.microsoft.com/office/drawing/2014/main" id="{161DCBF9-3495-4F81-92F0-92E2CA4A6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8" y="88900"/>
            <a:ext cx="946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800" b="1">
                <a:latin typeface="Times New Roman" panose="02020603050405020304" pitchFamily="18" charset="0"/>
                <a:ea typeface="宋体" panose="02010600030101010101" pitchFamily="2" charset="-122"/>
              </a:rPr>
              <a:t>Optimal Solution                                                                   </a:t>
            </a:r>
            <a:r>
              <a:rPr lang="en-GB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Length 1194</a:t>
            </a:r>
            <a:endParaRPr lang="en-GB" altLang="zh-CN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413" name="Text Box 3">
            <a:extLst>
              <a:ext uri="{FF2B5EF4-FFF2-40B4-BE49-F238E27FC236}">
                <a16:creationId xmlns:a16="http://schemas.microsoft.com/office/drawing/2014/main" id="{F4543559-5A66-4EA1-AF4B-9B05AC2A7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738" y="54848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8414" name="Text Box 4">
            <a:extLst>
              <a:ext uri="{FF2B5EF4-FFF2-40B4-BE49-F238E27FC236}">
                <a16:creationId xmlns:a16="http://schemas.microsoft.com/office/drawing/2014/main" id="{75404986-E69E-4C20-BF33-D21E33ADF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163" y="4964113"/>
            <a:ext cx="70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58415" name="Text Box 5">
            <a:extLst>
              <a:ext uri="{FF2B5EF4-FFF2-40B4-BE49-F238E27FC236}">
                <a16:creationId xmlns:a16="http://schemas.microsoft.com/office/drawing/2014/main" id="{54C0A6FF-7D3F-42D6-84B4-8E110C490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3291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58416" name="Text Box 6">
            <a:extLst>
              <a:ext uri="{FF2B5EF4-FFF2-40B4-BE49-F238E27FC236}">
                <a16:creationId xmlns:a16="http://schemas.microsoft.com/office/drawing/2014/main" id="{7F3E251D-2D02-4AF8-9887-4A4156FD4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3884613"/>
            <a:ext cx="60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58417" name="Text Box 7">
            <a:extLst>
              <a:ext uri="{FF2B5EF4-FFF2-40B4-BE49-F238E27FC236}">
                <a16:creationId xmlns:a16="http://schemas.microsoft.com/office/drawing/2014/main" id="{C7503A03-D60D-4659-9EBE-3DB6980C2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33258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58418" name="Text Box 8">
            <a:extLst>
              <a:ext uri="{FF2B5EF4-FFF2-40B4-BE49-F238E27FC236}">
                <a16:creationId xmlns:a16="http://schemas.microsoft.com/office/drawing/2014/main" id="{4A94EC36-A572-41E4-8B2B-F8710C2FE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963" y="2652713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58419" name="Text Box 9">
            <a:extLst>
              <a:ext uri="{FF2B5EF4-FFF2-40B4-BE49-F238E27FC236}">
                <a16:creationId xmlns:a16="http://schemas.microsoft.com/office/drawing/2014/main" id="{17D3AF85-424D-41DB-BD8E-D099157F6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1574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58420" name="Text Box 10">
            <a:extLst>
              <a:ext uri="{FF2B5EF4-FFF2-40B4-BE49-F238E27FC236}">
                <a16:creationId xmlns:a16="http://schemas.microsoft.com/office/drawing/2014/main" id="{785C24BD-263E-4002-8E16-5C3F6E861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813" y="187166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</a:p>
        </p:txBody>
      </p:sp>
      <p:sp>
        <p:nvSpPr>
          <p:cNvPr id="58421" name="Text Box 11">
            <a:extLst>
              <a:ext uri="{FF2B5EF4-FFF2-40B4-BE49-F238E27FC236}">
                <a16:creationId xmlns:a16="http://schemas.microsoft.com/office/drawing/2014/main" id="{1B32B7DC-EAEF-4517-85A2-FC39157A6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6600" y="1589088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</a:p>
        </p:txBody>
      </p:sp>
      <p:sp>
        <p:nvSpPr>
          <p:cNvPr id="58422" name="Text Box 12">
            <a:extLst>
              <a:ext uri="{FF2B5EF4-FFF2-40B4-BE49-F238E27FC236}">
                <a16:creationId xmlns:a16="http://schemas.microsoft.com/office/drawing/2014/main" id="{16F8017F-9E55-40C0-8E8E-4A4E75EF0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14970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58423" name="Text Box 13">
            <a:extLst>
              <a:ext uri="{FF2B5EF4-FFF2-40B4-BE49-F238E27FC236}">
                <a16:creationId xmlns:a16="http://schemas.microsoft.com/office/drawing/2014/main" id="{4F8895DD-BE57-4838-B810-E1CA47369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195421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</a:p>
        </p:txBody>
      </p:sp>
      <p:sp>
        <p:nvSpPr>
          <p:cNvPr id="58424" name="Text Box 14">
            <a:extLst>
              <a:ext uri="{FF2B5EF4-FFF2-40B4-BE49-F238E27FC236}">
                <a16:creationId xmlns:a16="http://schemas.microsoft.com/office/drawing/2014/main" id="{F74761B6-15CF-421A-B27C-770A377D8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4575" y="19288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58425" name="Text Box 15">
            <a:extLst>
              <a:ext uri="{FF2B5EF4-FFF2-40B4-BE49-F238E27FC236}">
                <a16:creationId xmlns:a16="http://schemas.microsoft.com/office/drawing/2014/main" id="{C834156E-70E3-4E5F-82A4-A3D1D6260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2452688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58426" name="Text Box 16">
            <a:extLst>
              <a:ext uri="{FF2B5EF4-FFF2-40B4-BE49-F238E27FC236}">
                <a16:creationId xmlns:a16="http://schemas.microsoft.com/office/drawing/2014/main" id="{EE5672E2-DC15-42F1-9EF3-913727A69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1913" y="3135313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58427" name="Text Box 17">
            <a:extLst>
              <a:ext uri="{FF2B5EF4-FFF2-40B4-BE49-F238E27FC236}">
                <a16:creationId xmlns:a16="http://schemas.microsoft.com/office/drawing/2014/main" id="{D1A5BCB6-7254-4B02-8B6C-D9CD10B79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3998913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58428" name="Text Box 18">
            <a:extLst>
              <a:ext uri="{FF2B5EF4-FFF2-40B4-BE49-F238E27FC236}">
                <a16:creationId xmlns:a16="http://schemas.microsoft.com/office/drawing/2014/main" id="{D733C199-7AEA-45D1-9928-48D0326FF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4913313"/>
            <a:ext cx="65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8429" name="Text Box 19">
            <a:extLst>
              <a:ext uri="{FF2B5EF4-FFF2-40B4-BE49-F238E27FC236}">
                <a16:creationId xmlns:a16="http://schemas.microsoft.com/office/drawing/2014/main" id="{4C97C05F-6819-4B62-B5D4-A74B12C38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4594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</a:p>
        </p:txBody>
      </p:sp>
      <p:sp>
        <p:nvSpPr>
          <p:cNvPr id="58430" name="Text Box 20">
            <a:extLst>
              <a:ext uri="{FF2B5EF4-FFF2-40B4-BE49-F238E27FC236}">
                <a16:creationId xmlns:a16="http://schemas.microsoft.com/office/drawing/2014/main" id="{D5FE60A9-0277-4649-85E5-61A0FE192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3613" y="4773613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</a:p>
        </p:txBody>
      </p:sp>
      <p:sp>
        <p:nvSpPr>
          <p:cNvPr id="58431" name="Text Box 21">
            <a:extLst>
              <a:ext uri="{FF2B5EF4-FFF2-40B4-BE49-F238E27FC236}">
                <a16:creationId xmlns:a16="http://schemas.microsoft.com/office/drawing/2014/main" id="{F2A32463-55D4-4BEE-820B-0FDAF0558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4975" y="40624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58432" name="Text Box 22">
            <a:extLst>
              <a:ext uri="{FF2B5EF4-FFF2-40B4-BE49-F238E27FC236}">
                <a16:creationId xmlns:a16="http://schemas.microsoft.com/office/drawing/2014/main" id="{652D3DAD-0DA5-4FBC-ABD2-C5F57FAAB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1725" y="3592513"/>
            <a:ext cx="425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58433" name="Text Box 23">
            <a:extLst>
              <a:ext uri="{FF2B5EF4-FFF2-40B4-BE49-F238E27FC236}">
                <a16:creationId xmlns:a16="http://schemas.microsoft.com/office/drawing/2014/main" id="{A65FD67A-339D-4326-B9D6-B40C1B199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3040063"/>
            <a:ext cx="62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58434" name="Text Box 24">
            <a:extLst>
              <a:ext uri="{FF2B5EF4-FFF2-40B4-BE49-F238E27FC236}">
                <a16:creationId xmlns:a16="http://schemas.microsoft.com/office/drawing/2014/main" id="{E4497783-B248-4C5F-9556-90E3D1E6E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475" y="9636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58435" name="Text Box 25">
            <a:extLst>
              <a:ext uri="{FF2B5EF4-FFF2-40B4-BE49-F238E27FC236}">
                <a16:creationId xmlns:a16="http://schemas.microsoft.com/office/drawing/2014/main" id="{D54F15A1-4309-4DB7-8E28-3A9A7D176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2844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58436" name="Text Box 26">
            <a:extLst>
              <a:ext uri="{FF2B5EF4-FFF2-40B4-BE49-F238E27FC236}">
                <a16:creationId xmlns:a16="http://schemas.microsoft.com/office/drawing/2014/main" id="{A8471EA9-77C2-4A54-ABFF-DB583D4D6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1320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</a:p>
        </p:txBody>
      </p:sp>
      <p:sp>
        <p:nvSpPr>
          <p:cNvPr id="58437" name="Text Box 27">
            <a:extLst>
              <a:ext uri="{FF2B5EF4-FFF2-40B4-BE49-F238E27FC236}">
                <a16:creationId xmlns:a16="http://schemas.microsoft.com/office/drawing/2014/main" id="{BCCBF501-2AAD-4ABD-825C-C084616C9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1941513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8438" name="Text Box 28">
            <a:extLst>
              <a:ext uri="{FF2B5EF4-FFF2-40B4-BE49-F238E27FC236}">
                <a16:creationId xmlns:a16="http://schemas.microsoft.com/office/drawing/2014/main" id="{BA158E6A-6C53-424E-AAEC-F7C431199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18018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r>
          </a:p>
        </p:txBody>
      </p:sp>
      <p:sp>
        <p:nvSpPr>
          <p:cNvPr id="58439" name="Text Box 29">
            <a:extLst>
              <a:ext uri="{FF2B5EF4-FFF2-40B4-BE49-F238E27FC236}">
                <a16:creationId xmlns:a16="http://schemas.microsoft.com/office/drawing/2014/main" id="{9C1B7446-6529-43AB-BA1C-A7938B4AA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1192213"/>
            <a:ext cx="936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58440" name="Text Box 30">
            <a:extLst>
              <a:ext uri="{FF2B5EF4-FFF2-40B4-BE49-F238E27FC236}">
                <a16:creationId xmlns:a16="http://schemas.microsoft.com/office/drawing/2014/main" id="{0E2CE992-CE89-40DD-815B-0ABE968E0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271713"/>
            <a:ext cx="365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58441" name="Text Box 31">
            <a:extLst>
              <a:ext uri="{FF2B5EF4-FFF2-40B4-BE49-F238E27FC236}">
                <a16:creationId xmlns:a16="http://schemas.microsoft.com/office/drawing/2014/main" id="{52839937-1659-43F4-BBC7-E57D5D3B4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28305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58442" name="Text Box 32">
            <a:extLst>
              <a:ext uri="{FF2B5EF4-FFF2-40B4-BE49-F238E27FC236}">
                <a16:creationId xmlns:a16="http://schemas.microsoft.com/office/drawing/2014/main" id="{C4F5E13B-5303-471C-BEE2-609643366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932113"/>
            <a:ext cx="476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58443" name="Text Box 33">
            <a:extLst>
              <a:ext uri="{FF2B5EF4-FFF2-40B4-BE49-F238E27FC236}">
                <a16:creationId xmlns:a16="http://schemas.microsoft.com/office/drawing/2014/main" id="{5545E9BC-8E85-4E6D-9ADB-B2E5C2495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3287713"/>
            <a:ext cx="501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58444" name="Text Box 34">
            <a:extLst>
              <a:ext uri="{FF2B5EF4-FFF2-40B4-BE49-F238E27FC236}">
                <a16:creationId xmlns:a16="http://schemas.microsoft.com/office/drawing/2014/main" id="{10EAFB8E-0189-47C9-A197-99402A340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3871913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8445" name="Text Box 35">
            <a:extLst>
              <a:ext uri="{FF2B5EF4-FFF2-40B4-BE49-F238E27FC236}">
                <a16:creationId xmlns:a16="http://schemas.microsoft.com/office/drawing/2014/main" id="{356F056A-DB30-4A1F-8B8D-C07AE46DD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7830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58446" name="Text Box 36">
            <a:extLst>
              <a:ext uri="{FF2B5EF4-FFF2-40B4-BE49-F238E27FC236}">
                <a16:creationId xmlns:a16="http://schemas.microsoft.com/office/drawing/2014/main" id="{228D467B-2CCC-4753-AE54-1ECC93351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4468813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58447" name="Text Box 37">
            <a:extLst>
              <a:ext uri="{FF2B5EF4-FFF2-40B4-BE49-F238E27FC236}">
                <a16:creationId xmlns:a16="http://schemas.microsoft.com/office/drawing/2014/main" id="{12D923B8-16BD-4575-924D-E8961D469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091113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8448" name="Text Box 38">
            <a:extLst>
              <a:ext uri="{FF2B5EF4-FFF2-40B4-BE49-F238E27FC236}">
                <a16:creationId xmlns:a16="http://schemas.microsoft.com/office/drawing/2014/main" id="{16DBCC17-4F4B-480D-8083-0F91CD400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025" y="4932363"/>
            <a:ext cx="59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58449" name="Text Box 39">
            <a:extLst>
              <a:ext uri="{FF2B5EF4-FFF2-40B4-BE49-F238E27FC236}">
                <a16:creationId xmlns:a16="http://schemas.microsoft.com/office/drawing/2014/main" id="{F5BAB47B-FD64-4BFF-AECF-0DB426B7A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75" y="4913313"/>
            <a:ext cx="488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8450" name="Text Box 40">
            <a:extLst>
              <a:ext uri="{FF2B5EF4-FFF2-40B4-BE49-F238E27FC236}">
                <a16:creationId xmlns:a16="http://schemas.microsoft.com/office/drawing/2014/main" id="{47BD01B1-404F-477F-9FE0-BCD8E3EEE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5789613"/>
            <a:ext cx="463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58451" name="Text Box 41">
            <a:extLst>
              <a:ext uri="{FF2B5EF4-FFF2-40B4-BE49-F238E27FC236}">
                <a16:creationId xmlns:a16="http://schemas.microsoft.com/office/drawing/2014/main" id="{A9425C20-6F39-4FF4-A373-F573E5199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41132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r>
          </a:p>
        </p:txBody>
      </p:sp>
      <p:sp>
        <p:nvSpPr>
          <p:cNvPr id="58452" name="Text Box 42">
            <a:extLst>
              <a:ext uri="{FF2B5EF4-FFF2-40B4-BE49-F238E27FC236}">
                <a16:creationId xmlns:a16="http://schemas.microsoft.com/office/drawing/2014/main" id="{0395EAD2-1DAB-4C9B-9F18-1CCA701CD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3148013"/>
            <a:ext cx="51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58453" name="Text Box 43">
            <a:extLst>
              <a:ext uri="{FF2B5EF4-FFF2-40B4-BE49-F238E27FC236}">
                <a16:creationId xmlns:a16="http://schemas.microsoft.com/office/drawing/2014/main" id="{A0EF2B6D-3E6D-476B-B095-B45BFAF69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106613"/>
            <a:ext cx="415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r>
          </a:p>
        </p:txBody>
      </p:sp>
      <p:sp>
        <p:nvSpPr>
          <p:cNvPr id="58454" name="Text Box 44">
            <a:extLst>
              <a:ext uri="{FF2B5EF4-FFF2-40B4-BE49-F238E27FC236}">
                <a16:creationId xmlns:a16="http://schemas.microsoft.com/office/drawing/2014/main" id="{0AF377F7-057F-47EB-AA65-9B2F48FE8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542925"/>
            <a:ext cx="43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8455" name="Line 46">
            <a:extLst>
              <a:ext uri="{FF2B5EF4-FFF2-40B4-BE49-F238E27FC236}">
                <a16:creationId xmlns:a16="http://schemas.microsoft.com/office/drawing/2014/main" id="{48C228F3-D783-4D6E-AD71-37C6FA9E07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5205413"/>
            <a:ext cx="158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56" name="Line 47">
            <a:extLst>
              <a:ext uri="{FF2B5EF4-FFF2-40B4-BE49-F238E27FC236}">
                <a16:creationId xmlns:a16="http://schemas.microsoft.com/office/drawing/2014/main" id="{EBD12044-AA95-4833-8D83-98FC5BBE76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375" y="40116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57" name="Line 48">
            <a:extLst>
              <a:ext uri="{FF2B5EF4-FFF2-40B4-BE49-F238E27FC236}">
                <a16:creationId xmlns:a16="http://schemas.microsoft.com/office/drawing/2014/main" id="{340E091D-7B59-4CAF-BD8D-D21B38C14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375" y="5091113"/>
            <a:ext cx="57785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58" name="Line 49">
            <a:extLst>
              <a:ext uri="{FF2B5EF4-FFF2-40B4-BE49-F238E27FC236}">
                <a16:creationId xmlns:a16="http://schemas.microsoft.com/office/drawing/2014/main" id="{3C1880FC-E7A9-4A2D-8387-C419074E13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225" y="4821238"/>
            <a:ext cx="603250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59" name="Line 50">
            <a:extLst>
              <a:ext uri="{FF2B5EF4-FFF2-40B4-BE49-F238E27FC236}">
                <a16:creationId xmlns:a16="http://schemas.microsoft.com/office/drawing/2014/main" id="{4300A3B6-9F54-4869-A3B4-77D4085C6B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4189413"/>
            <a:ext cx="0" cy="644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60" name="Line 51">
            <a:extLst>
              <a:ext uri="{FF2B5EF4-FFF2-40B4-BE49-F238E27FC236}">
                <a16:creationId xmlns:a16="http://schemas.microsoft.com/office/drawing/2014/main" id="{16F87684-D13D-4488-9E48-EF6405913D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475" y="3814763"/>
            <a:ext cx="227013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61" name="Line 53">
            <a:extLst>
              <a:ext uri="{FF2B5EF4-FFF2-40B4-BE49-F238E27FC236}">
                <a16:creationId xmlns:a16="http://schemas.microsoft.com/office/drawing/2014/main" id="{AD97CF2F-287E-49F2-BE8B-A97F16C88D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88288" y="1893888"/>
            <a:ext cx="211137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62" name="Line 54">
            <a:extLst>
              <a:ext uri="{FF2B5EF4-FFF2-40B4-BE49-F238E27FC236}">
                <a16:creationId xmlns:a16="http://schemas.microsoft.com/office/drawing/2014/main" id="{8B20DA01-527B-4866-AB9B-8DF426A459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6775" y="1893888"/>
            <a:ext cx="67945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63" name="Line 55">
            <a:extLst>
              <a:ext uri="{FF2B5EF4-FFF2-40B4-BE49-F238E27FC236}">
                <a16:creationId xmlns:a16="http://schemas.microsoft.com/office/drawing/2014/main" id="{0C7CE0F1-95EA-4FFE-B415-D8032454BD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6775" y="1547813"/>
            <a:ext cx="0" cy="527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64" name="Line 56">
            <a:extLst>
              <a:ext uri="{FF2B5EF4-FFF2-40B4-BE49-F238E27FC236}">
                <a16:creationId xmlns:a16="http://schemas.microsoft.com/office/drawing/2014/main" id="{4134508F-E797-4134-BB93-6FE2DB7BFD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6163" y="1547813"/>
            <a:ext cx="1090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65" name="Line 57">
            <a:extLst>
              <a:ext uri="{FF2B5EF4-FFF2-40B4-BE49-F238E27FC236}">
                <a16:creationId xmlns:a16="http://schemas.microsoft.com/office/drawing/2014/main" id="{21DD8EA3-3E9E-4472-B4BE-44F724B2C8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78475" y="1955800"/>
            <a:ext cx="547688" cy="3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66" name="Line 58">
            <a:extLst>
              <a:ext uri="{FF2B5EF4-FFF2-40B4-BE49-F238E27FC236}">
                <a16:creationId xmlns:a16="http://schemas.microsoft.com/office/drawing/2014/main" id="{05BA964A-01C4-451F-8EDF-AA8F988DD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8475" y="1231900"/>
            <a:ext cx="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67" name="Line 59">
            <a:extLst>
              <a:ext uri="{FF2B5EF4-FFF2-40B4-BE49-F238E27FC236}">
                <a16:creationId xmlns:a16="http://schemas.microsoft.com/office/drawing/2014/main" id="{E4AD5572-208F-4371-BB58-3C14620D62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925" y="776288"/>
            <a:ext cx="1054100" cy="608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68" name="Line 60">
            <a:extLst>
              <a:ext uri="{FF2B5EF4-FFF2-40B4-BE49-F238E27FC236}">
                <a16:creationId xmlns:a16="http://schemas.microsoft.com/office/drawing/2014/main" id="{BE5BC5CC-E9DB-48FE-BBD6-F0FF803371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1384300"/>
            <a:ext cx="141288" cy="531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69" name="Line 61">
            <a:extLst>
              <a:ext uri="{FF2B5EF4-FFF2-40B4-BE49-F238E27FC236}">
                <a16:creationId xmlns:a16="http://schemas.microsoft.com/office/drawing/2014/main" id="{499810EB-78AB-46B0-82A3-BD75C1BB0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1928813"/>
            <a:ext cx="268288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70" name="Line 62">
            <a:extLst>
              <a:ext uri="{FF2B5EF4-FFF2-40B4-BE49-F238E27FC236}">
                <a16:creationId xmlns:a16="http://schemas.microsoft.com/office/drawing/2014/main" id="{AB0EB2FC-52F4-4A49-81BC-0FBA09AA42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3975" y="2757488"/>
            <a:ext cx="655638" cy="174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71" name="Line 63">
            <a:extLst>
              <a:ext uri="{FF2B5EF4-FFF2-40B4-BE49-F238E27FC236}">
                <a16:creationId xmlns:a16="http://schemas.microsoft.com/office/drawing/2014/main" id="{0A1522C6-F9C0-4001-90F4-416E153F54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46300" y="2309813"/>
            <a:ext cx="447675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72" name="Line 64">
            <a:extLst>
              <a:ext uri="{FF2B5EF4-FFF2-40B4-BE49-F238E27FC236}">
                <a16:creationId xmlns:a16="http://schemas.microsoft.com/office/drawing/2014/main" id="{BC9F514A-0026-4677-B5A4-279E270167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1725" y="2030413"/>
            <a:ext cx="1044575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73" name="Line 65">
            <a:extLst>
              <a:ext uri="{FF2B5EF4-FFF2-40B4-BE49-F238E27FC236}">
                <a16:creationId xmlns:a16="http://schemas.microsoft.com/office/drawing/2014/main" id="{72D4504B-B7FB-47F8-BAE5-CA8CE79DAB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2030413"/>
            <a:ext cx="363538" cy="135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74" name="Line 66">
            <a:extLst>
              <a:ext uri="{FF2B5EF4-FFF2-40B4-BE49-F238E27FC236}">
                <a16:creationId xmlns:a16="http://schemas.microsoft.com/office/drawing/2014/main" id="{77E7DC2A-17DE-4B20-97DD-09237FD108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85875" y="3389313"/>
            <a:ext cx="179388" cy="67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75" name="Line 67">
            <a:extLst>
              <a:ext uri="{FF2B5EF4-FFF2-40B4-BE49-F238E27FC236}">
                <a16:creationId xmlns:a16="http://schemas.microsoft.com/office/drawing/2014/main" id="{0399BD0E-E0E6-4221-AE92-EEB23E2E34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5875" y="4087813"/>
            <a:ext cx="111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76" name="Line 68">
            <a:extLst>
              <a:ext uri="{FF2B5EF4-FFF2-40B4-BE49-F238E27FC236}">
                <a16:creationId xmlns:a16="http://schemas.microsoft.com/office/drawing/2014/main" id="{23FE25FC-0910-46AB-8EFA-3D5564039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4113213"/>
            <a:ext cx="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77" name="Line 69">
            <a:extLst>
              <a:ext uri="{FF2B5EF4-FFF2-40B4-BE49-F238E27FC236}">
                <a16:creationId xmlns:a16="http://schemas.microsoft.com/office/drawing/2014/main" id="{4CD87C6A-9922-4D7A-A168-8D7BBD82E7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4633913"/>
            <a:ext cx="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78" name="Line 70">
            <a:extLst>
              <a:ext uri="{FF2B5EF4-FFF2-40B4-BE49-F238E27FC236}">
                <a16:creationId xmlns:a16="http://schemas.microsoft.com/office/drawing/2014/main" id="{64050722-F8F0-43ED-8FE4-71EA6CA87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5268913"/>
            <a:ext cx="698500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79" name="Line 71">
            <a:extLst>
              <a:ext uri="{FF2B5EF4-FFF2-40B4-BE49-F238E27FC236}">
                <a16:creationId xmlns:a16="http://schemas.microsoft.com/office/drawing/2014/main" id="{BB1D7FFD-BDFE-48FC-B40B-74A3BCB828A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56025" y="2462213"/>
            <a:ext cx="2667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80" name="Line 72">
            <a:extLst>
              <a:ext uri="{FF2B5EF4-FFF2-40B4-BE49-F238E27FC236}">
                <a16:creationId xmlns:a16="http://schemas.microsoft.com/office/drawing/2014/main" id="{538E160F-74C4-47A3-B6B0-EC0C40F9E9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40125" y="224631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81" name="Line 73">
            <a:extLst>
              <a:ext uri="{FF2B5EF4-FFF2-40B4-BE49-F238E27FC236}">
                <a16:creationId xmlns:a16="http://schemas.microsoft.com/office/drawing/2014/main" id="{CB648598-0AEC-423F-8724-65D6AA8B01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83025" y="754063"/>
            <a:ext cx="374650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82" name="Line 74">
            <a:extLst>
              <a:ext uri="{FF2B5EF4-FFF2-40B4-BE49-F238E27FC236}">
                <a16:creationId xmlns:a16="http://schemas.microsoft.com/office/drawing/2014/main" id="{9CD51950-4ED3-46EC-AB0A-89BC963E9A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0125" y="2106613"/>
            <a:ext cx="71755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83" name="Line 75">
            <a:extLst>
              <a:ext uri="{FF2B5EF4-FFF2-40B4-BE49-F238E27FC236}">
                <a16:creationId xmlns:a16="http://schemas.microsoft.com/office/drawing/2014/main" id="{3493B09D-B004-4856-8570-62E355A1C6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4175" y="2678113"/>
            <a:ext cx="0" cy="77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84" name="Line 76">
            <a:extLst>
              <a:ext uri="{FF2B5EF4-FFF2-40B4-BE49-F238E27FC236}">
                <a16:creationId xmlns:a16="http://schemas.microsoft.com/office/drawing/2014/main" id="{CB1872DF-67B6-4BF7-B4FF-E9A13D12EB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4175" y="2295525"/>
            <a:ext cx="661988" cy="382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85" name="Line 77">
            <a:extLst>
              <a:ext uri="{FF2B5EF4-FFF2-40B4-BE49-F238E27FC236}">
                <a16:creationId xmlns:a16="http://schemas.microsoft.com/office/drawing/2014/main" id="{F053C86D-1ED9-4F8D-B5EB-A7BD237C8E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475" y="1231900"/>
            <a:ext cx="547688" cy="3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86" name="Line 78">
            <a:extLst>
              <a:ext uri="{FF2B5EF4-FFF2-40B4-BE49-F238E27FC236}">
                <a16:creationId xmlns:a16="http://schemas.microsoft.com/office/drawing/2014/main" id="{6D5727DA-502F-416B-BF1B-9E5A32AA6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425" y="345281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87" name="Line 79">
            <a:extLst>
              <a:ext uri="{FF2B5EF4-FFF2-40B4-BE49-F238E27FC236}">
                <a16:creationId xmlns:a16="http://schemas.microsoft.com/office/drawing/2014/main" id="{94C724D9-820F-4A3A-91F1-EEFE08010E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5425" y="3789363"/>
            <a:ext cx="111125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88" name="Line 82">
            <a:extLst>
              <a:ext uri="{FF2B5EF4-FFF2-40B4-BE49-F238E27FC236}">
                <a16:creationId xmlns:a16="http://schemas.microsoft.com/office/drawing/2014/main" id="{060F3351-F484-49E2-8FD7-512E47DF77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8975" y="5205413"/>
            <a:ext cx="357188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89" name="Line 83">
            <a:extLst>
              <a:ext uri="{FF2B5EF4-FFF2-40B4-BE49-F238E27FC236}">
                <a16:creationId xmlns:a16="http://schemas.microsoft.com/office/drawing/2014/main" id="{CAEBDA69-DD65-4937-B88E-CA3D8A24A5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7675" y="5459413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90" name="Line 84">
            <a:extLst>
              <a:ext uri="{FF2B5EF4-FFF2-40B4-BE49-F238E27FC236}">
                <a16:creationId xmlns:a16="http://schemas.microsoft.com/office/drawing/2014/main" id="{B7FA648F-6AA7-4B27-B7C4-453986C0D2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1975" y="5268913"/>
            <a:ext cx="346075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91" name="Line 85">
            <a:extLst>
              <a:ext uri="{FF2B5EF4-FFF2-40B4-BE49-F238E27FC236}">
                <a16:creationId xmlns:a16="http://schemas.microsoft.com/office/drawing/2014/main" id="{134ABBF4-6A8C-4B41-92E0-65705A8420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050" y="5268913"/>
            <a:ext cx="8096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92" name="Line 89">
            <a:extLst>
              <a:ext uri="{FF2B5EF4-FFF2-40B4-BE49-F238E27FC236}">
                <a16:creationId xmlns:a16="http://schemas.microsoft.com/office/drawing/2014/main" id="{875D2B84-5267-4A70-A150-F65434B9C4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46675" y="3465513"/>
            <a:ext cx="3175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93" name="Line 90">
            <a:extLst>
              <a:ext uri="{FF2B5EF4-FFF2-40B4-BE49-F238E27FC236}">
                <a16:creationId xmlns:a16="http://schemas.microsoft.com/office/drawing/2014/main" id="{90F6B3FA-B93E-4B21-AF6C-CD6BC57143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8338" y="2678113"/>
            <a:ext cx="1081087" cy="623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94" name="Line 91">
            <a:extLst>
              <a:ext uri="{FF2B5EF4-FFF2-40B4-BE49-F238E27FC236}">
                <a16:creationId xmlns:a16="http://schemas.microsoft.com/office/drawing/2014/main" id="{7AE99CCF-493E-4B43-9076-29137006418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81925" y="3563938"/>
            <a:ext cx="93980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95" name="Line 93">
            <a:extLst>
              <a:ext uri="{FF2B5EF4-FFF2-40B4-BE49-F238E27FC236}">
                <a16:creationId xmlns:a16="http://schemas.microsoft.com/office/drawing/2014/main" id="{AAED90E4-1CD9-47A7-8A30-21022011B12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8338" y="3325813"/>
            <a:ext cx="763587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96" name="Line 94">
            <a:extLst>
              <a:ext uri="{FF2B5EF4-FFF2-40B4-BE49-F238E27FC236}">
                <a16:creationId xmlns:a16="http://schemas.microsoft.com/office/drawing/2014/main" id="{CC018A9D-2355-40F5-A232-3115377F1A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1675" y="3998913"/>
            <a:ext cx="1536700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97" name="Line 95">
            <a:extLst>
              <a:ext uri="{FF2B5EF4-FFF2-40B4-BE49-F238E27FC236}">
                <a16:creationId xmlns:a16="http://schemas.microsoft.com/office/drawing/2014/main" id="{0EA7DBA9-9BB8-47CD-A874-A00E280D0E9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81675" y="4367213"/>
            <a:ext cx="344488" cy="850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>
            <a:extLst>
              <a:ext uri="{FF2B5EF4-FFF2-40B4-BE49-F238E27FC236}">
                <a16:creationId xmlns:a16="http://schemas.microsoft.com/office/drawing/2014/main" id="{EC042998-F147-4618-BF99-8101092B719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600200"/>
            <a:ext cx="4038600" cy="4525963"/>
          </a:xfrm>
        </p:spPr>
        <p:txBody>
          <a:bodyPr/>
          <a:lstStyle/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</p:txBody>
      </p:sp>
      <p:pic>
        <p:nvPicPr>
          <p:cNvPr id="59395" name="Picture 6" descr="myant">
            <a:extLst>
              <a:ext uri="{FF2B5EF4-FFF2-40B4-BE49-F238E27FC236}">
                <a16:creationId xmlns:a16="http://schemas.microsoft.com/office/drawing/2014/main" id="{6EBF7328-D39E-4F8A-A269-51EC4E551688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731838"/>
            <a:ext cx="7391400" cy="4800600"/>
          </a:xfr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EF74A3-53E1-4B16-8EE3-30BA7A5F7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15" t="16161" r="15153" b="35356"/>
          <a:stretch/>
        </p:blipFill>
        <p:spPr>
          <a:xfrm>
            <a:off x="7238930" y="304882"/>
            <a:ext cx="1752554" cy="238984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C51CA73-6904-487A-B73E-E805FD3C5221}"/>
              </a:ext>
            </a:extLst>
          </p:cNvPr>
          <p:cNvSpPr/>
          <p:nvPr/>
        </p:nvSpPr>
        <p:spPr>
          <a:xfrm>
            <a:off x="598988" y="4744869"/>
            <a:ext cx="6629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M. Dorigo, Optimization, Learning and Natural Algorithms. </a:t>
            </a:r>
            <a:r>
              <a:rPr lang="en-US" altLang="zh-CN" dirty="0" err="1"/>
              <a:t>Ph.D.Thesis</a:t>
            </a:r>
            <a:r>
              <a:rPr lang="en-US" altLang="zh-CN" dirty="0"/>
              <a:t>, </a:t>
            </a:r>
            <a:r>
              <a:rPr lang="en-US" altLang="zh-CN" dirty="0" err="1"/>
              <a:t>Politecnico</a:t>
            </a:r>
            <a:r>
              <a:rPr lang="en-US" altLang="zh-CN" dirty="0"/>
              <a:t> di Milano, Italy, 1992.</a:t>
            </a:r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5932110-9557-4028-86CE-FFE2F3BB9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4638"/>
            <a:ext cx="82296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Book Antiqua" panose="0204060205030503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Book Antiqua" panose="0204060205030503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Book Antiqua" panose="0204060205030503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Book Antiqua" panose="0204060205030503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Book Antiqua" panose="0204060205030503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Book Antiqua" panose="0204060205030503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Book Antiqua" panose="0204060205030503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6767FF"/>
                </a:solidFill>
                <a:ea typeface="宋体" panose="02010600030101010101" pitchFamily="2" charset="-122"/>
              </a:rPr>
              <a:t>Ant Colony Optimization</a:t>
            </a:r>
            <a:endParaRPr lang="en-US" altLang="zh-CN" sz="2800" dirty="0">
              <a:solidFill>
                <a:srgbClr val="6767FF"/>
              </a:solidFill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BFA59F-62B9-4976-8416-0392F45BBFAE}"/>
              </a:ext>
            </a:extLst>
          </p:cNvPr>
          <p:cNvSpPr/>
          <p:nvPr/>
        </p:nvSpPr>
        <p:spPr>
          <a:xfrm>
            <a:off x="7405501" y="268322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Marco Dorigo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B33722-53BD-4314-954B-556FA671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920" y="3657594"/>
            <a:ext cx="1752241" cy="22254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1A112B3-B39D-4433-8EBB-FB083E743792}"/>
              </a:ext>
            </a:extLst>
          </p:cNvPr>
          <p:cNvSpPr/>
          <p:nvPr/>
        </p:nvSpPr>
        <p:spPr>
          <a:xfrm>
            <a:off x="585235" y="39798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By Marco Dorigo and Thomas </a:t>
            </a:r>
            <a:r>
              <a:rPr lang="en-US" altLang="zh-CN" dirty="0" err="1"/>
              <a:t>Stützle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Ant Colony Optimization, MIT Press, 2004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882DEC-B9E5-410D-AC0D-DCD2344EBF50}"/>
              </a:ext>
            </a:extLst>
          </p:cNvPr>
          <p:cNvSpPr/>
          <p:nvPr/>
        </p:nvSpPr>
        <p:spPr>
          <a:xfrm>
            <a:off x="585235" y="1598916"/>
            <a:ext cx="60196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The attempt to develop algorithms inspired by one aspect of ant behavior, the ability to find what computer scientists would call </a:t>
            </a:r>
            <a:r>
              <a:rPr lang="en-US" altLang="zh-CN" sz="2400" dirty="0">
                <a:solidFill>
                  <a:srgbClr val="0070C0"/>
                </a:solidFill>
              </a:rPr>
              <a:t>shortest paths</a:t>
            </a:r>
            <a:r>
              <a:rPr lang="en-US" altLang="zh-CN" sz="2400" dirty="0"/>
              <a:t>, has become the field of ant colony optimization (ACO).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167AC3-32B1-4F20-83A5-CCA60DEE4F62}"/>
              </a:ext>
            </a:extLst>
          </p:cNvPr>
          <p:cNvSpPr/>
          <p:nvPr/>
        </p:nvSpPr>
        <p:spPr>
          <a:xfrm>
            <a:off x="533506" y="5490952"/>
            <a:ext cx="8863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E. </a:t>
            </a:r>
            <a:r>
              <a:rPr lang="en-US" altLang="zh-CN" dirty="0" err="1"/>
              <a:t>Bonabeau</a:t>
            </a:r>
            <a:r>
              <a:rPr lang="en-US" altLang="zh-CN" dirty="0"/>
              <a:t>, M. Dorigo &amp; G. </a:t>
            </a:r>
            <a:r>
              <a:rPr lang="en-US" altLang="zh-CN" dirty="0" err="1"/>
              <a:t>Theraulaz</a:t>
            </a:r>
            <a:r>
              <a:rPr lang="zh-CN" altLang="en-US" dirty="0"/>
              <a:t>，</a:t>
            </a:r>
            <a:r>
              <a:rPr lang="en-US" altLang="zh-CN" dirty="0"/>
              <a:t>Inspiration for </a:t>
            </a:r>
          </a:p>
          <a:p>
            <a:r>
              <a:rPr lang="en-US" altLang="zh-CN" dirty="0"/>
              <a:t>optimization from social insect behavior, </a:t>
            </a:r>
            <a:r>
              <a:rPr lang="fr-FR" altLang="zh-CN" dirty="0"/>
              <a:t>Nature</a:t>
            </a:r>
            <a:r>
              <a:rPr lang="zh-CN" altLang="en-US" dirty="0"/>
              <a:t>，</a:t>
            </a:r>
            <a:r>
              <a:rPr lang="en-US" altLang="zh-CN" dirty="0"/>
              <a:t>2000,</a:t>
            </a:r>
            <a:r>
              <a:rPr lang="zh-CN" altLang="en-US" dirty="0"/>
              <a:t> </a:t>
            </a:r>
            <a:r>
              <a:rPr lang="fr-FR" altLang="zh-CN" dirty="0"/>
              <a:t>406: 39–42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931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7F9834-7FD3-493A-BE24-92F07B5C3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2" y="1219258"/>
            <a:ext cx="8385590" cy="47242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A768EA-BF46-46B9-8A2B-D6F739DE9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2" y="1222025"/>
            <a:ext cx="2815733" cy="2114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80EA279E-0B81-4B07-8E5D-169A0CAA23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solidFill>
                  <a:srgbClr val="6767FF"/>
                </a:solidFill>
                <a:ea typeface="宋体" panose="02010600030101010101" pitchFamily="2" charset="-122"/>
              </a:rPr>
              <a:t>Natural behavior of an ant </a:t>
            </a:r>
            <a:br>
              <a:rPr lang="en-US" altLang="zh-CN" sz="3200" dirty="0">
                <a:solidFill>
                  <a:srgbClr val="6767FF"/>
                </a:solidFill>
                <a:ea typeface="宋体" panose="02010600030101010101" pitchFamily="2" charset="-122"/>
              </a:rPr>
            </a:br>
            <a:r>
              <a:rPr lang="en-US" altLang="zh-CN" sz="2800" dirty="0">
                <a:solidFill>
                  <a:srgbClr val="6767FF"/>
                </a:solidFill>
                <a:ea typeface="宋体" panose="02010600030101010101" pitchFamily="2" charset="-122"/>
              </a:rPr>
              <a:t>Foraging modes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77A97C5-CD2F-4333-AF17-488A3F4C87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76400"/>
            <a:ext cx="8229600" cy="4373563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Wander mode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Search mode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Return mode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Attracted mode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Trace mode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Carry mode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FFB4800-3207-49D5-9A39-D65D07C59D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Natural behavior of ant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46BBED83-33AF-4F91-906F-233BE14F293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600200"/>
            <a:ext cx="4038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</p:txBody>
      </p:sp>
      <p:pic>
        <p:nvPicPr>
          <p:cNvPr id="62468" name="Picture 19">
            <a:extLst>
              <a:ext uri="{FF2B5EF4-FFF2-40B4-BE49-F238E27FC236}">
                <a16:creationId xmlns:a16="http://schemas.microsoft.com/office/drawing/2014/main" id="{5C3A7581-7C71-4AE7-82D2-EC30A659F09C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563" y="1509713"/>
            <a:ext cx="914400" cy="4189412"/>
          </a:xfrm>
        </p:spPr>
      </p:pic>
      <p:pic>
        <p:nvPicPr>
          <p:cNvPr id="8199" name="Picture 21">
            <a:extLst>
              <a:ext uri="{FF2B5EF4-FFF2-40B4-BE49-F238E27FC236}">
                <a16:creationId xmlns:a16="http://schemas.microsoft.com/office/drawing/2014/main" id="{C6438AF2-5943-47B9-95BD-1DE0005DAD60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5725" y="1584325"/>
            <a:ext cx="1169988" cy="4267200"/>
          </a:xfrm>
        </p:spPr>
      </p:pic>
      <p:sp>
        <p:nvSpPr>
          <p:cNvPr id="62470" name="Text Box 12">
            <a:extLst>
              <a:ext uri="{FF2B5EF4-FFF2-40B4-BE49-F238E27FC236}">
                <a16:creationId xmlns:a16="http://schemas.microsoft.com/office/drawing/2014/main" id="{B4FD2983-2214-45C3-BB87-BCB94673A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613727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latin typeface="Comic Sans MS" panose="030F0702030302020204" pitchFamily="66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200" name="Picture 23">
            <a:extLst>
              <a:ext uri="{FF2B5EF4-FFF2-40B4-BE49-F238E27FC236}">
                <a16:creationId xmlns:a16="http://schemas.microsoft.com/office/drawing/2014/main" id="{27CF57F8-5796-44FE-ABD0-BC4C8E68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47800"/>
            <a:ext cx="11620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24">
            <a:extLst>
              <a:ext uri="{FF2B5EF4-FFF2-40B4-BE49-F238E27FC236}">
                <a16:creationId xmlns:a16="http://schemas.microsoft.com/office/drawing/2014/main" id="{D30A224C-9566-45B6-BF39-D6BA5090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71600"/>
            <a:ext cx="1447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>
            <a:extLst>
              <a:ext uri="{FF2B5EF4-FFF2-40B4-BE49-F238E27FC236}">
                <a16:creationId xmlns:a16="http://schemas.microsoft.com/office/drawing/2014/main" id="{DB5C9569-0278-4F0D-86F0-4CC3C75862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rgbClr val="6767FF"/>
                </a:solidFill>
                <a:ea typeface="宋体" panose="02010600030101010101" pitchFamily="2" charset="-122"/>
              </a:rPr>
              <a:t>How to </a:t>
            </a:r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implement</a:t>
            </a:r>
            <a:r>
              <a:rPr lang="en-US" altLang="zh-CN" sz="2800">
                <a:solidFill>
                  <a:srgbClr val="6767FF"/>
                </a:solidFill>
                <a:ea typeface="宋体" panose="02010600030101010101" pitchFamily="2" charset="-122"/>
              </a:rPr>
              <a:t> in a program</a:t>
            </a:r>
          </a:p>
        </p:txBody>
      </p:sp>
      <p:sp>
        <p:nvSpPr>
          <p:cNvPr id="63491" name="Rectangle 1027">
            <a:extLst>
              <a:ext uri="{FF2B5EF4-FFF2-40B4-BE49-F238E27FC236}">
                <a16:creationId xmlns:a16="http://schemas.microsoft.com/office/drawing/2014/main" id="{D8946B2A-0EC1-4CE2-9855-5580611127B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2000" y="1600200"/>
            <a:ext cx="8382000" cy="4343400"/>
          </a:xfrm>
        </p:spPr>
        <p:txBody>
          <a:bodyPr/>
          <a:lstStyle/>
          <a:p>
            <a:pPr marL="0" indent="0" eaLnBrk="1" hangingPunct="1"/>
            <a:r>
              <a:rPr lang="en-US" altLang="zh-CN" sz="2400">
                <a:ea typeface="宋体" panose="02010600030101010101" pitchFamily="2" charset="-122"/>
              </a:rPr>
              <a:t>Ants:		Simple computer agents</a:t>
            </a:r>
          </a:p>
          <a:p>
            <a:pPr marL="0" indent="0" eaLnBrk="1" hangingPunct="1"/>
            <a:endParaRPr lang="en-US" altLang="zh-CN" sz="2400">
              <a:ea typeface="宋体" panose="02010600030101010101" pitchFamily="2" charset="-122"/>
            </a:endParaRPr>
          </a:p>
          <a:p>
            <a:pPr marL="0" indent="0" eaLnBrk="1" hangingPunct="1"/>
            <a:r>
              <a:rPr lang="en-US" altLang="zh-CN" sz="2400">
                <a:ea typeface="宋体" panose="02010600030101010101" pitchFamily="2" charset="-122"/>
              </a:rPr>
              <a:t>Move ant:	Pick next component in the construction of 		solution</a:t>
            </a:r>
          </a:p>
          <a:p>
            <a:pPr marL="0" indent="0" eaLnBrk="1" hangingPunct="1"/>
            <a:endParaRPr lang="en-US" altLang="zh-CN" sz="2400">
              <a:ea typeface="宋体" panose="02010600030101010101" pitchFamily="2" charset="-122"/>
            </a:endParaRPr>
          </a:p>
          <a:p>
            <a:pPr marL="0" indent="0" eaLnBrk="1" hangingPunct="1"/>
            <a:r>
              <a:rPr lang="en-US" altLang="zh-CN" sz="2400">
                <a:ea typeface="宋体" panose="02010600030101010101" pitchFamily="2" charset="-122"/>
              </a:rPr>
              <a:t>Trace:	Pheromone,         ,  a global type of information</a:t>
            </a:r>
          </a:p>
          <a:p>
            <a:pPr marL="0" indent="0" eaLnBrk="1" hangingPunct="1"/>
            <a:endParaRPr lang="en-US" altLang="zh-CN" sz="2400">
              <a:ea typeface="宋体" panose="02010600030101010101" pitchFamily="2" charset="-122"/>
            </a:endParaRPr>
          </a:p>
          <a:p>
            <a:pPr marL="0" indent="0" eaLnBrk="1" hangingPunct="1"/>
            <a:r>
              <a:rPr lang="en-US" altLang="zh-CN" sz="2400">
                <a:ea typeface="宋体" panose="02010600030101010101" pitchFamily="2" charset="-122"/>
              </a:rPr>
              <a:t>Memory:	M</a:t>
            </a:r>
            <a:r>
              <a:rPr lang="en-US" altLang="zh-CN" sz="2400" baseline="-25000">
                <a:ea typeface="宋体" panose="02010600030101010101" pitchFamily="2" charset="-122"/>
              </a:rPr>
              <a:t>K </a:t>
            </a:r>
            <a:r>
              <a:rPr lang="en-US" altLang="zh-CN" sz="2400">
                <a:ea typeface="宋体" panose="02010600030101010101" pitchFamily="2" charset="-122"/>
              </a:rPr>
              <a:t>or Tabu</a:t>
            </a:r>
            <a:r>
              <a:rPr lang="en-US" altLang="zh-CN" sz="2400" baseline="-25000">
                <a:ea typeface="宋体" panose="02010600030101010101" pitchFamily="2" charset="-122"/>
              </a:rPr>
              <a:t>K</a:t>
            </a:r>
          </a:p>
          <a:p>
            <a:pPr marL="0" indent="0" eaLnBrk="1" hangingPunct="1"/>
            <a:endParaRPr lang="en-US" altLang="zh-CN" sz="2400" baseline="-25000">
              <a:ea typeface="宋体" panose="02010600030101010101" pitchFamily="2" charset="-122"/>
            </a:endParaRPr>
          </a:p>
          <a:p>
            <a:pPr marL="0" indent="0" eaLnBrk="1" hangingPunct="1"/>
            <a:r>
              <a:rPr lang="en-US" altLang="zh-CN" sz="2400">
                <a:ea typeface="宋体" panose="02010600030101010101" pitchFamily="2" charset="-122"/>
              </a:rPr>
              <a:t>Next move:	Use probability to move ant</a:t>
            </a:r>
          </a:p>
          <a:p>
            <a:pPr marL="0" indent="0" eaLnBrk="1" hangingPunct="1"/>
            <a:endParaRPr lang="en-US" altLang="zh-CN" sz="2400">
              <a:ea typeface="宋体" panose="02010600030101010101" pitchFamily="2" charset="-122"/>
            </a:endParaRPr>
          </a:p>
        </p:txBody>
      </p:sp>
      <p:graphicFrame>
        <p:nvGraphicFramePr>
          <p:cNvPr id="63492" name="内容占位符 9219">
            <a:extLst>
              <a:ext uri="{FF2B5EF4-FFF2-40B4-BE49-F238E27FC236}">
                <a16:creationId xmlns:a16="http://schemas.microsoft.com/office/drawing/2014/main" id="{0A9E4079-0700-46D4-939B-FDD513C266C6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419600" y="3657600"/>
          <a:ext cx="7620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5" r:id="rId3" imgW="330631" imgH="254331" progId="Equation.3">
                  <p:embed/>
                </p:oleObj>
              </mc:Choice>
              <mc:Fallback>
                <p:oleObj r:id="rId3" imgW="330631" imgH="254331" progId="Equation.3">
                  <p:embed/>
                  <p:pic>
                    <p:nvPicPr>
                      <p:cNvPr id="0" name="内容占位符 9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657600"/>
                        <a:ext cx="76200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>
            <a:extLst>
              <a:ext uri="{FF2B5EF4-FFF2-40B4-BE49-F238E27FC236}">
                <a16:creationId xmlns:a16="http://schemas.microsoft.com/office/drawing/2014/main" id="{3576B213-6322-4307-A0DF-18E669ACE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57200"/>
            <a:ext cx="670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6767FF"/>
                </a:solidFill>
                <a:ea typeface="宋体" panose="02010600030101010101" pitchFamily="2" charset="-122"/>
              </a:rPr>
              <a:t>Ant Colony Optimization (ACO) for TSP </a:t>
            </a:r>
            <a:endParaRPr lang="en-US" altLang="zh-CN" sz="2400">
              <a:solidFill>
                <a:srgbClr val="6767FF"/>
              </a:solidFill>
              <a:ea typeface="宋体" panose="02010600030101010101" pitchFamily="2" charset="-122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4656DFD5-7736-407B-A2B0-94C142FC31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9906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16" name="Text Box 5">
            <a:extLst>
              <a:ext uri="{FF2B5EF4-FFF2-40B4-BE49-F238E27FC236}">
                <a16:creationId xmlns:a16="http://schemas.microsoft.com/office/drawing/2014/main" id="{D0825EE7-44E1-433E-B0DC-D8233D162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600200"/>
            <a:ext cx="8382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>
                <a:ea typeface="宋体" panose="02010600030101010101" pitchFamily="2" charset="-122"/>
              </a:rPr>
              <a:t>Graph (N,E): where N = cities(nodes), E = edges 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             = the tour cost from city i to city j (edge weight)</a:t>
            </a:r>
            <a:endParaRPr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>
                <a:ea typeface="宋体" panose="02010600030101010101" pitchFamily="2" charset="-122"/>
              </a:rPr>
              <a:t>Ant move from one city i to the next j with some transition probability. 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pic>
        <p:nvPicPr>
          <p:cNvPr id="64517" name="Picture 6">
            <a:extLst>
              <a:ext uri="{FF2B5EF4-FFF2-40B4-BE49-F238E27FC236}">
                <a16:creationId xmlns:a16="http://schemas.microsoft.com/office/drawing/2014/main" id="{ED617EDC-A38F-4A49-BBE4-14B847A37B9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52625"/>
            <a:ext cx="53181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7" descr="j0215291">
            <a:extLst>
              <a:ext uri="{FF2B5EF4-FFF2-40B4-BE49-F238E27FC236}">
                <a16:creationId xmlns:a16="http://schemas.microsoft.com/office/drawing/2014/main" id="{3355F8B3-48E3-4A47-8162-102B6106070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8738"/>
            <a:ext cx="431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8" descr="j0215291">
            <a:extLst>
              <a:ext uri="{FF2B5EF4-FFF2-40B4-BE49-F238E27FC236}">
                <a16:creationId xmlns:a16="http://schemas.microsoft.com/office/drawing/2014/main" id="{011A6CE2-663A-44FA-BA99-1B634991D88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5181600"/>
            <a:ext cx="431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9" descr="j0215291">
            <a:extLst>
              <a:ext uri="{FF2B5EF4-FFF2-40B4-BE49-F238E27FC236}">
                <a16:creationId xmlns:a16="http://schemas.microsoft.com/office/drawing/2014/main" id="{5CD0B647-9861-4F0E-A4EF-6F75F04E713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124200"/>
            <a:ext cx="431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0" descr="j0233174">
            <a:extLst>
              <a:ext uri="{FF2B5EF4-FFF2-40B4-BE49-F238E27FC236}">
                <a16:creationId xmlns:a16="http://schemas.microsoft.com/office/drawing/2014/main" id="{28F027BA-DC38-463C-A443-07F75F067D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3886200"/>
            <a:ext cx="46672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4" name="Group 11">
            <a:extLst>
              <a:ext uri="{FF2B5EF4-FFF2-40B4-BE49-F238E27FC236}">
                <a16:creationId xmlns:a16="http://schemas.microsoft.com/office/drawing/2014/main" id="{E36B2DF2-E158-4B45-B9BA-623247CC469B}"/>
              </a:ext>
            </a:extLst>
          </p:cNvPr>
          <p:cNvGrpSpPr>
            <a:grpSpLocks/>
          </p:cNvGrpSpPr>
          <p:nvPr/>
        </p:nvGrpSpPr>
        <p:grpSpPr bwMode="auto">
          <a:xfrm>
            <a:off x="2844800" y="3886200"/>
            <a:ext cx="3657600" cy="1600200"/>
            <a:chOff x="0" y="0"/>
            <a:chExt cx="2304" cy="1008"/>
          </a:xfrm>
        </p:grpSpPr>
        <p:sp>
          <p:nvSpPr>
            <p:cNvPr id="64524" name="Oval 12">
              <a:extLst>
                <a:ext uri="{FF2B5EF4-FFF2-40B4-BE49-F238E27FC236}">
                  <a16:creationId xmlns:a16="http://schemas.microsoft.com/office/drawing/2014/main" id="{087AC8BC-A5B3-4170-A6EC-66169307A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6"/>
              <a:ext cx="192" cy="19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1800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4525" name="Line 13">
              <a:extLst>
                <a:ext uri="{FF2B5EF4-FFF2-40B4-BE49-F238E27FC236}">
                  <a16:creationId xmlns:a16="http://schemas.microsoft.com/office/drawing/2014/main" id="{724CBDFC-9EDC-47D2-BB42-6C6834BEB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" y="96"/>
              <a:ext cx="110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6" name="Line 14">
              <a:extLst>
                <a:ext uri="{FF2B5EF4-FFF2-40B4-BE49-F238E27FC236}">
                  <a16:creationId xmlns:a16="http://schemas.microsoft.com/office/drawing/2014/main" id="{8C87462C-640B-4D14-8200-1573A3229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88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7" name="Line 15">
              <a:extLst>
                <a:ext uri="{FF2B5EF4-FFF2-40B4-BE49-F238E27FC236}">
                  <a16:creationId xmlns:a16="http://schemas.microsoft.com/office/drawing/2014/main" id="{3E81C8CB-AE2E-47D7-8768-34FB56DB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240"/>
              <a:ext cx="192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8" name="Line 16">
              <a:extLst>
                <a:ext uri="{FF2B5EF4-FFF2-40B4-BE49-F238E27FC236}">
                  <a16:creationId xmlns:a16="http://schemas.microsoft.com/office/drawing/2014/main" id="{08A5D92E-9799-4A58-8C50-841E2E159B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92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9" name="Line 17">
              <a:extLst>
                <a:ext uri="{FF2B5EF4-FFF2-40B4-BE49-F238E27FC236}">
                  <a16:creationId xmlns:a16="http://schemas.microsoft.com/office/drawing/2014/main" id="{64C3186B-C83E-43D1-9E71-EC29406EFF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44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0" name="Line 18">
              <a:extLst>
                <a:ext uri="{FF2B5EF4-FFF2-40B4-BE49-F238E27FC236}">
                  <a16:creationId xmlns:a16="http://schemas.microsoft.com/office/drawing/2014/main" id="{55ECD586-1C87-49E0-AB96-B949926BB7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576"/>
              <a:ext cx="110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1" name="Oval 19">
              <a:extLst>
                <a:ext uri="{FF2B5EF4-FFF2-40B4-BE49-F238E27FC236}">
                  <a16:creationId xmlns:a16="http://schemas.microsoft.com/office/drawing/2014/main" id="{88134126-0816-41E9-B3CB-5647D67BB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816"/>
              <a:ext cx="192" cy="19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1800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4532" name="Oval 20">
              <a:extLst>
                <a:ext uri="{FF2B5EF4-FFF2-40B4-BE49-F238E27FC236}">
                  <a16:creationId xmlns:a16="http://schemas.microsoft.com/office/drawing/2014/main" id="{5F790DA3-28D3-415A-9EB9-32BAF1C33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432"/>
              <a:ext cx="192" cy="19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1800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4533" name="Oval 21">
              <a:extLst>
                <a:ext uri="{FF2B5EF4-FFF2-40B4-BE49-F238E27FC236}">
                  <a16:creationId xmlns:a16="http://schemas.microsoft.com/office/drawing/2014/main" id="{680BE516-F352-48A5-80F1-647B0A372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0"/>
              <a:ext cx="192" cy="19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1800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4534" name="Text Box 22">
              <a:extLst>
                <a:ext uri="{FF2B5EF4-FFF2-40B4-BE49-F238E27FC236}">
                  <a16:creationId xmlns:a16="http://schemas.microsoft.com/office/drawing/2014/main" id="{F41716D9-003A-4846-AE0F-0C89F2E017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9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64535" name="Text Box 23">
              <a:extLst>
                <a:ext uri="{FF2B5EF4-FFF2-40B4-BE49-F238E27FC236}">
                  <a16:creationId xmlns:a16="http://schemas.microsoft.com/office/drawing/2014/main" id="{D8DA3D88-4835-4445-A82C-FB70F6EB21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432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CD9D811B-11E0-4D67-88C5-5CF30FA53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81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64537" name="Text Box 25">
              <a:extLst>
                <a:ext uri="{FF2B5EF4-FFF2-40B4-BE49-F238E27FC236}">
                  <a16:creationId xmlns:a16="http://schemas.microsoft.com/office/drawing/2014/main" id="{A5A097C9-7738-4CF4-87F6-33FFD127B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pic>
        <p:nvPicPr>
          <p:cNvPr id="11289" name="Picture 26" descr="j0215291">
            <a:extLst>
              <a:ext uri="{FF2B5EF4-FFF2-40B4-BE49-F238E27FC236}">
                <a16:creationId xmlns:a16="http://schemas.microsoft.com/office/drawing/2014/main" id="{C9B7EA94-E5AB-43BD-B52F-9441139D4E3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4419600"/>
            <a:ext cx="431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Line 3">
            <a:extLst>
              <a:ext uri="{FF2B5EF4-FFF2-40B4-BE49-F238E27FC236}">
                <a16:creationId xmlns:a16="http://schemas.microsoft.com/office/drawing/2014/main" id="{6DA9C573-970A-4C08-9B17-2D0E11ADD6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9906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39" name="Text Box 4">
            <a:extLst>
              <a:ext uri="{FF2B5EF4-FFF2-40B4-BE49-F238E27FC236}">
                <a16:creationId xmlns:a16="http://schemas.microsoft.com/office/drawing/2014/main" id="{DFB05727-08CE-4727-939A-430473791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0"/>
            <a:ext cx="74676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Each edge is associated a </a:t>
            </a:r>
            <a:r>
              <a:rPr lang="en-US" altLang="zh-CN" sz="2400" i="1">
                <a:ea typeface="宋体" panose="02010600030101010101" pitchFamily="2" charset="-122"/>
              </a:rPr>
              <a:t>static value </a:t>
            </a:r>
            <a:r>
              <a:rPr lang="en-US" altLang="zh-CN" sz="2400">
                <a:ea typeface="宋体" panose="02010600030101010101" pitchFamily="2" charset="-122"/>
              </a:rPr>
              <a:t>based on the edge-cost 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</a:t>
            </a:r>
            <a:r>
              <a:rPr lang="en-US" altLang="zh-CN" sz="2400">
                <a:ea typeface="宋体" panose="02010600030101010101" pitchFamily="2" charset="-122"/>
              </a:rPr>
              <a:t>(</a:t>
            </a:r>
            <a:r>
              <a:rPr lang="en-US" altLang="zh-CN" sz="2400" i="1">
                <a:ea typeface="宋体" panose="02010600030101010101" pitchFamily="2" charset="-122"/>
              </a:rPr>
              <a:t>r</a:t>
            </a:r>
            <a:r>
              <a:rPr lang="en-US" altLang="zh-CN" sz="2400">
                <a:ea typeface="宋体" panose="02010600030101010101" pitchFamily="2" charset="-122"/>
              </a:rPr>
              <a:t>,</a:t>
            </a:r>
            <a:r>
              <a:rPr lang="en-US" altLang="zh-CN" sz="2400" i="1">
                <a:ea typeface="宋体" panose="02010600030101010101" pitchFamily="2" charset="-122"/>
              </a:rPr>
              <a:t>s</a:t>
            </a:r>
            <a:r>
              <a:rPr lang="en-US" altLang="zh-CN" sz="2400">
                <a:ea typeface="宋体" panose="02010600030101010101" pitchFamily="2" charset="-122"/>
              </a:rPr>
              <a:t>) = 1/d</a:t>
            </a:r>
            <a:r>
              <a:rPr lang="en-US" altLang="zh-CN" sz="2400" baseline="-25000">
                <a:ea typeface="宋体" panose="02010600030101010101" pitchFamily="2" charset="-122"/>
              </a:rPr>
              <a:t>r,s</a:t>
            </a:r>
            <a:r>
              <a:rPr lang="en-US" altLang="zh-CN" sz="2400">
                <a:ea typeface="宋体" panose="02010600030101010101" pitchFamily="2" charset="-122"/>
              </a:rPr>
              <a:t>.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Each edge of the graph is augmented with a trace 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lang="en-US" altLang="zh-CN" sz="2400">
                <a:ea typeface="宋体" panose="02010600030101010101" pitchFamily="2" charset="-122"/>
              </a:rPr>
              <a:t>(</a:t>
            </a:r>
            <a:r>
              <a:rPr lang="en-US" altLang="zh-CN" sz="2400" i="1">
                <a:ea typeface="宋体" panose="02010600030101010101" pitchFamily="2" charset="-122"/>
              </a:rPr>
              <a:t>r</a:t>
            </a:r>
            <a:r>
              <a:rPr lang="en-US" altLang="zh-CN" sz="2400">
                <a:ea typeface="宋体" panose="02010600030101010101" pitchFamily="2" charset="-122"/>
              </a:rPr>
              <a:t>,</a:t>
            </a:r>
            <a:r>
              <a:rPr lang="en-US" altLang="zh-CN" sz="2400" i="1">
                <a:ea typeface="宋体" panose="02010600030101010101" pitchFamily="2" charset="-122"/>
              </a:rPr>
              <a:t>s</a:t>
            </a:r>
            <a:r>
              <a:rPr lang="en-US" altLang="zh-CN" sz="2400">
                <a:ea typeface="宋体" panose="02010600030101010101" pitchFamily="2" charset="-122"/>
              </a:rPr>
              <a:t>) deposited by ants. Initially, 0.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i="1">
                <a:ea typeface="宋体" panose="02010600030101010101" pitchFamily="2" charset="-122"/>
              </a:rPr>
              <a:t>Trace is dynamic and</a:t>
            </a:r>
            <a:r>
              <a:rPr lang="en-US" altLang="zh-CN" sz="2400">
                <a:ea typeface="宋体" panose="02010600030101010101" pitchFamily="2" charset="-122"/>
              </a:rPr>
              <a:t> it is learned at run-time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Each ant tries to produce a complete tour, using the probability depending on 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</a:t>
            </a:r>
            <a:r>
              <a:rPr lang="en-US" altLang="zh-CN" sz="2400">
                <a:ea typeface="宋体" panose="02010600030101010101" pitchFamily="2" charset="-122"/>
              </a:rPr>
              <a:t>(</a:t>
            </a:r>
            <a:r>
              <a:rPr lang="en-US" altLang="zh-CN" sz="2400" i="1">
                <a:ea typeface="宋体" panose="02010600030101010101" pitchFamily="2" charset="-122"/>
              </a:rPr>
              <a:t>r</a:t>
            </a:r>
            <a:r>
              <a:rPr lang="en-US" altLang="zh-CN" sz="2400">
                <a:ea typeface="宋体" panose="02010600030101010101" pitchFamily="2" charset="-122"/>
              </a:rPr>
              <a:t>,</a:t>
            </a:r>
            <a:r>
              <a:rPr lang="en-US" altLang="zh-CN" sz="2400" i="1">
                <a:ea typeface="宋体" panose="02010600030101010101" pitchFamily="2" charset="-122"/>
              </a:rPr>
              <a:t>s</a:t>
            </a:r>
            <a:r>
              <a:rPr lang="en-US" altLang="zh-CN" sz="2400">
                <a:ea typeface="宋体" panose="02010600030101010101" pitchFamily="2" charset="-122"/>
              </a:rPr>
              <a:t>)  and 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lang="en-US" altLang="zh-CN" sz="2400">
                <a:ea typeface="宋体" panose="02010600030101010101" pitchFamily="2" charset="-122"/>
              </a:rPr>
              <a:t>(</a:t>
            </a:r>
            <a:r>
              <a:rPr lang="en-US" altLang="zh-CN" sz="2400" i="1">
                <a:ea typeface="宋体" panose="02010600030101010101" pitchFamily="2" charset="-122"/>
              </a:rPr>
              <a:t>r</a:t>
            </a:r>
            <a:r>
              <a:rPr lang="en-US" altLang="zh-CN" sz="2400">
                <a:ea typeface="宋体" panose="02010600030101010101" pitchFamily="2" charset="-122"/>
              </a:rPr>
              <a:t>,</a:t>
            </a:r>
            <a:r>
              <a:rPr lang="en-US" altLang="zh-CN" sz="2400" i="1">
                <a:ea typeface="宋体" panose="02010600030101010101" pitchFamily="2" charset="-122"/>
              </a:rPr>
              <a:t>s</a:t>
            </a:r>
            <a:r>
              <a:rPr lang="en-US" altLang="zh-CN" sz="2400">
                <a:ea typeface="宋体" panose="02010600030101010101" pitchFamily="2" charset="-122"/>
              </a:rPr>
              <a:t>) to choose the next city.</a:t>
            </a:r>
          </a:p>
        </p:txBody>
      </p:sp>
      <p:sp>
        <p:nvSpPr>
          <p:cNvPr id="65540" name="Text Box 2">
            <a:extLst>
              <a:ext uri="{FF2B5EF4-FFF2-40B4-BE49-F238E27FC236}">
                <a16:creationId xmlns:a16="http://schemas.microsoft.com/office/drawing/2014/main" id="{092E283F-729F-44DC-8665-77088966F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481013"/>
            <a:ext cx="670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6767FF"/>
                </a:solidFill>
                <a:ea typeface="宋体" panose="02010600030101010101" pitchFamily="2" charset="-122"/>
              </a:rPr>
              <a:t>Ant Colony Optimization (ACO) for TSP </a:t>
            </a:r>
            <a:endParaRPr lang="en-US" altLang="zh-CN" sz="2400">
              <a:solidFill>
                <a:srgbClr val="6767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AutoShape 23">
            <a:extLst>
              <a:ext uri="{FF2B5EF4-FFF2-40B4-BE49-F238E27FC236}">
                <a16:creationId xmlns:a16="http://schemas.microsoft.com/office/drawing/2014/main" id="{D8CEA29C-3796-46E5-ADAD-E0B6E071B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04800"/>
            <a:ext cx="3124200" cy="228600"/>
          </a:xfrm>
          <a:prstGeom prst="flowChartProces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</a:rPr>
              <a:t>Initialize</a:t>
            </a:r>
            <a:endParaRPr lang="en-US" altLang="zh-CN" sz="1200"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66563" name="AutoShape 24">
            <a:extLst>
              <a:ext uri="{FF2B5EF4-FFF2-40B4-BE49-F238E27FC236}">
                <a16:creationId xmlns:a16="http://schemas.microsoft.com/office/drawing/2014/main" id="{5750F602-E9D1-41CC-84C4-8EF5E82E1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914400"/>
            <a:ext cx="5181600" cy="457200"/>
          </a:xfrm>
          <a:prstGeom prst="flowChartAlternateProces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</a:rPr>
              <a:t>Place each ant in a randomly chosen city</a:t>
            </a:r>
          </a:p>
        </p:txBody>
      </p:sp>
      <p:sp>
        <p:nvSpPr>
          <p:cNvPr id="66564" name="AutoShape 25">
            <a:extLst>
              <a:ext uri="{FF2B5EF4-FFF2-40B4-BE49-F238E27FC236}">
                <a16:creationId xmlns:a16="http://schemas.microsoft.com/office/drawing/2014/main" id="{9ECC56B9-6519-450A-99E1-9787A56A2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286000"/>
            <a:ext cx="3886200" cy="381000"/>
          </a:xfrm>
          <a:prstGeom prst="flowChartAlternateProces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</a:rPr>
              <a:t>Choose NextCity(For Each Ant)</a:t>
            </a:r>
          </a:p>
        </p:txBody>
      </p:sp>
      <p:sp>
        <p:nvSpPr>
          <p:cNvPr id="66565" name="AutoShape 26">
            <a:extLst>
              <a:ext uri="{FF2B5EF4-FFF2-40B4-BE49-F238E27FC236}">
                <a16:creationId xmlns:a16="http://schemas.microsoft.com/office/drawing/2014/main" id="{C0D51BF6-61D8-4152-AFCA-AF87B216D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971800"/>
            <a:ext cx="2895600" cy="609600"/>
          </a:xfrm>
          <a:prstGeom prst="flowChartDecision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</a:rPr>
              <a:t>more cities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</a:rPr>
              <a:t> to visit</a:t>
            </a:r>
          </a:p>
        </p:txBody>
      </p:sp>
      <p:sp>
        <p:nvSpPr>
          <p:cNvPr id="66566" name="AutoShape 27">
            <a:extLst>
              <a:ext uri="{FF2B5EF4-FFF2-40B4-BE49-F238E27FC236}">
                <a16:creationId xmlns:a16="http://schemas.microsoft.com/office/drawing/2014/main" id="{7FF21FFE-B1C5-4A11-BFC5-B6CF3DFC0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1828800"/>
            <a:ext cx="1981200" cy="457200"/>
          </a:xfrm>
          <a:prstGeom prst="downArrowCallout">
            <a:avLst>
              <a:gd name="adj1" fmla="val 108333"/>
              <a:gd name="adj2" fmla="val 108333"/>
              <a:gd name="adj3" fmla="val 16662"/>
              <a:gd name="adj4" fmla="val 6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</a:rPr>
              <a:t>For Each Ant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66567" name="AutoShape 28">
            <a:extLst>
              <a:ext uri="{FF2B5EF4-FFF2-40B4-BE49-F238E27FC236}">
                <a16:creationId xmlns:a16="http://schemas.microsoft.com/office/drawing/2014/main" id="{7F468C4B-4B92-4AE1-9518-5ACFE59B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962400"/>
            <a:ext cx="3048000" cy="2286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</a:rPr>
              <a:t>Return to the initial cities</a:t>
            </a:r>
          </a:p>
        </p:txBody>
      </p:sp>
      <p:sp>
        <p:nvSpPr>
          <p:cNvPr id="66568" name="AutoShape 29">
            <a:extLst>
              <a:ext uri="{FF2B5EF4-FFF2-40B4-BE49-F238E27FC236}">
                <a16:creationId xmlns:a16="http://schemas.microsoft.com/office/drawing/2014/main" id="{0F22933F-AB47-4F12-94BF-D0458F456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495800"/>
            <a:ext cx="6019800" cy="228600"/>
          </a:xfrm>
          <a:prstGeom prst="flowChartAlternateProces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</a:rPr>
              <a:t>Update trace level using the tour cost for each ant</a:t>
            </a:r>
            <a:r>
              <a:rPr lang="en-US" altLang="zh-CN" sz="160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66569" name="AutoShape 30">
            <a:extLst>
              <a:ext uri="{FF2B5EF4-FFF2-40B4-BE49-F238E27FC236}">
                <a16:creationId xmlns:a16="http://schemas.microsoft.com/office/drawing/2014/main" id="{AD290057-592E-490D-A9DB-D4E40774C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867400"/>
            <a:ext cx="2133600" cy="228600"/>
          </a:xfrm>
          <a:prstGeom prst="bevel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</a:rPr>
              <a:t>Print Best tour</a:t>
            </a:r>
          </a:p>
        </p:txBody>
      </p:sp>
      <p:sp>
        <p:nvSpPr>
          <p:cNvPr id="66570" name="Line 31">
            <a:extLst>
              <a:ext uri="{FF2B5EF4-FFF2-40B4-BE49-F238E27FC236}">
                <a16:creationId xmlns:a16="http://schemas.microsoft.com/office/drawing/2014/main" id="{C3014F47-B56E-4214-9C3F-3E2BF5964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33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1" name="Line 32">
            <a:extLst>
              <a:ext uri="{FF2B5EF4-FFF2-40B4-BE49-F238E27FC236}">
                <a16:creationId xmlns:a16="http://schemas.microsoft.com/office/drawing/2014/main" id="{E9ED7BC4-D9EA-4B31-A7AC-E213391B3A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37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2" name="Line 33">
            <a:extLst>
              <a:ext uri="{FF2B5EF4-FFF2-40B4-BE49-F238E27FC236}">
                <a16:creationId xmlns:a16="http://schemas.microsoft.com/office/drawing/2014/main" id="{C8210C97-3283-4341-BE10-93BE6D14FF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2667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3" name="Line 34">
            <a:extLst>
              <a:ext uri="{FF2B5EF4-FFF2-40B4-BE49-F238E27FC236}">
                <a16:creationId xmlns:a16="http://schemas.microsoft.com/office/drawing/2014/main" id="{AC0368D0-599A-42CE-8334-A5BD1BC6BD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581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4" name="Line 35">
            <a:extLst>
              <a:ext uri="{FF2B5EF4-FFF2-40B4-BE49-F238E27FC236}">
                <a16:creationId xmlns:a16="http://schemas.microsoft.com/office/drawing/2014/main" id="{2B37A6FF-7F92-4200-BAB0-B9E803C8A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5" name="Line 36">
            <a:extLst>
              <a:ext uri="{FF2B5EF4-FFF2-40B4-BE49-F238E27FC236}">
                <a16:creationId xmlns:a16="http://schemas.microsoft.com/office/drawing/2014/main" id="{ED52027F-EC45-448E-9F3C-D086D3DFB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5486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6" name="Line 37">
            <a:extLst>
              <a:ext uri="{FF2B5EF4-FFF2-40B4-BE49-F238E27FC236}">
                <a16:creationId xmlns:a16="http://schemas.microsoft.com/office/drawing/2014/main" id="{5583C21F-DAB8-4F94-9EC6-73204A3097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32766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7" name="Line 38">
            <a:extLst>
              <a:ext uri="{FF2B5EF4-FFF2-40B4-BE49-F238E27FC236}">
                <a16:creationId xmlns:a16="http://schemas.microsoft.com/office/drawing/2014/main" id="{ACD7A802-347B-4381-85BD-BF290BB927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16764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8" name="Line 39">
            <a:extLst>
              <a:ext uri="{FF2B5EF4-FFF2-40B4-BE49-F238E27FC236}">
                <a16:creationId xmlns:a16="http://schemas.microsoft.com/office/drawing/2014/main" id="{A4C9259D-F81B-4EE4-8267-8D3C6C0DAE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6764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9" name="Text Box 40">
            <a:extLst>
              <a:ext uri="{FF2B5EF4-FFF2-40B4-BE49-F238E27FC236}">
                <a16:creationId xmlns:a16="http://schemas.microsoft.com/office/drawing/2014/main" id="{C0606E7A-7F0E-4835-BA6D-BC3D7FF64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225" y="3048000"/>
            <a:ext cx="361950" cy="228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900">
                <a:ea typeface="宋体" panose="02010600030101010101" pitchFamily="2" charset="-122"/>
              </a:rPr>
              <a:t>yes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6580" name="Text Box 41">
            <a:extLst>
              <a:ext uri="{FF2B5EF4-FFF2-40B4-BE49-F238E27FC236}">
                <a16:creationId xmlns:a16="http://schemas.microsoft.com/office/drawing/2014/main" id="{08F00179-4983-489E-9AB2-8B18D0792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13" y="3657600"/>
            <a:ext cx="330200" cy="228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900"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66581" name="Line 42">
            <a:extLst>
              <a:ext uri="{FF2B5EF4-FFF2-40B4-BE49-F238E27FC236}">
                <a16:creationId xmlns:a16="http://schemas.microsoft.com/office/drawing/2014/main" id="{E20F507A-5A28-4553-BB0E-4CEE191CC2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472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82" name="AutoShape 43">
            <a:extLst>
              <a:ext uri="{FF2B5EF4-FFF2-40B4-BE49-F238E27FC236}">
                <a16:creationId xmlns:a16="http://schemas.microsoft.com/office/drawing/2014/main" id="{4ECF1B7C-A381-49E2-9229-F5343A624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105400"/>
            <a:ext cx="1981200" cy="457200"/>
          </a:xfrm>
          <a:prstGeom prst="flowChartDecision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00">
                <a:latin typeface="Courier New" panose="02070309020205020404" pitchFamily="49" charset="0"/>
                <a:ea typeface="宋体" panose="02010600030101010101" pitchFamily="2" charset="-122"/>
              </a:rPr>
              <a:t>Stopping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00">
                <a:latin typeface="Courier New" panose="02070309020205020404" pitchFamily="49" charset="0"/>
                <a:ea typeface="宋体" panose="02010600030101010101" pitchFamily="2" charset="-122"/>
              </a:rPr>
              <a:t>criteria</a:t>
            </a:r>
            <a:r>
              <a:rPr lang="en-US" altLang="zh-CN" sz="120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66583" name="Line 44">
            <a:extLst>
              <a:ext uri="{FF2B5EF4-FFF2-40B4-BE49-F238E27FC236}">
                <a16:creationId xmlns:a16="http://schemas.microsoft.com/office/drawing/2014/main" id="{34E9C208-F4E0-4471-B29E-8F737DD14D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5334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84" name="Line 45">
            <a:extLst>
              <a:ext uri="{FF2B5EF4-FFF2-40B4-BE49-F238E27FC236}">
                <a16:creationId xmlns:a16="http://schemas.microsoft.com/office/drawing/2014/main" id="{4C738F63-0AC1-4902-AB7A-A736BE6245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1524000"/>
            <a:ext cx="0" cy="381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85" name="Line 46">
            <a:extLst>
              <a:ext uri="{FF2B5EF4-FFF2-40B4-BE49-F238E27FC236}">
                <a16:creationId xmlns:a16="http://schemas.microsoft.com/office/drawing/2014/main" id="{2A5D0CD5-E341-4DD0-9DA7-7BB08CAEF2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524000"/>
            <a:ext cx="327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86" name="Text Box 47">
            <a:extLst>
              <a:ext uri="{FF2B5EF4-FFF2-40B4-BE49-F238E27FC236}">
                <a16:creationId xmlns:a16="http://schemas.microsoft.com/office/drawing/2014/main" id="{A33FAD7D-2CE0-4F97-AF8C-F996EB692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8175" y="5562600"/>
            <a:ext cx="361950" cy="228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900">
                <a:ea typeface="宋体" panose="02010600030101010101" pitchFamily="2" charset="-122"/>
              </a:rPr>
              <a:t>yes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66587" name="Text Box 48">
            <a:extLst>
              <a:ext uri="{FF2B5EF4-FFF2-40B4-BE49-F238E27FC236}">
                <a16:creationId xmlns:a16="http://schemas.microsoft.com/office/drawing/2014/main" id="{8AE9684F-8863-4EEF-AADB-0A111D8DD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5029200"/>
            <a:ext cx="330200" cy="228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900">
                <a:ea typeface="宋体" panose="02010600030101010101" pitchFamily="2" charset="-122"/>
              </a:rPr>
              <a:t>No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u10.png">
            <a:extLst>
              <a:ext uri="{FF2B5EF4-FFF2-40B4-BE49-F238E27FC236}">
                <a16:creationId xmlns:a16="http://schemas.microsoft.com/office/drawing/2014/main" id="{E58A5E56-0612-4CC5-8296-F48F3D6AF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533400"/>
            <a:ext cx="4570412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Box 6">
            <a:extLst>
              <a:ext uri="{FF2B5EF4-FFF2-40B4-BE49-F238E27FC236}">
                <a16:creationId xmlns:a16="http://schemas.microsoft.com/office/drawing/2014/main" id="{5939FB93-1B7C-4EB5-BD17-DF0DB7D7A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863" y="5651500"/>
            <a:ext cx="2584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N = 10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8FA559F-2268-4DEE-8A96-E268890A69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2075" y="-30163"/>
            <a:ext cx="8229600" cy="563563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rgbClr val="6767FF"/>
                </a:solidFill>
                <a:ea typeface="宋体" panose="02010600030101010101" pitchFamily="2" charset="-122"/>
              </a:rPr>
              <a:t>A </a:t>
            </a:r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simple</a:t>
            </a:r>
            <a:r>
              <a:rPr lang="en-US" altLang="zh-CN" sz="2800">
                <a:solidFill>
                  <a:srgbClr val="6767FF"/>
                </a:solidFill>
                <a:ea typeface="宋体" panose="02010600030101010101" pitchFamily="2" charset="-122"/>
              </a:rPr>
              <a:t> TSP example</a:t>
            </a:r>
          </a:p>
        </p:txBody>
      </p:sp>
      <p:sp>
        <p:nvSpPr>
          <p:cNvPr id="67587" name="Oval 18">
            <a:extLst>
              <a:ext uri="{FF2B5EF4-FFF2-40B4-BE49-F238E27FC236}">
                <a16:creationId xmlns:a16="http://schemas.microsoft.com/office/drawing/2014/main" id="{177C0ECD-3EEB-435A-98D2-3C22BB1B1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75" y="167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7588" name="Oval 19">
            <a:extLst>
              <a:ext uri="{FF2B5EF4-FFF2-40B4-BE49-F238E27FC236}">
                <a16:creationId xmlns:a16="http://schemas.microsoft.com/office/drawing/2014/main" id="{8A821281-A127-4377-B39E-74EA2625F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167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7589" name="Oval 23">
            <a:extLst>
              <a:ext uri="{FF2B5EF4-FFF2-40B4-BE49-F238E27FC236}">
                <a16:creationId xmlns:a16="http://schemas.microsoft.com/office/drawing/2014/main" id="{B414254B-5C15-40F3-9C7B-ED538202A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675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7590" name="Oval 24">
            <a:extLst>
              <a:ext uri="{FF2B5EF4-FFF2-40B4-BE49-F238E27FC236}">
                <a16:creationId xmlns:a16="http://schemas.microsoft.com/office/drawing/2014/main" id="{30C9E303-4FDF-4244-ABE4-C89370A4B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075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7591" name="Oval 25">
            <a:extLst>
              <a:ext uri="{FF2B5EF4-FFF2-40B4-BE49-F238E27FC236}">
                <a16:creationId xmlns:a16="http://schemas.microsoft.com/office/drawing/2014/main" id="{29B4119D-9232-407B-9976-F395FCD61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4876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7592" name="Text Box 26">
            <a:extLst>
              <a:ext uri="{FF2B5EF4-FFF2-40B4-BE49-F238E27FC236}">
                <a16:creationId xmlns:a16="http://schemas.microsoft.com/office/drawing/2014/main" id="{D90F44CD-C498-4E46-8636-5FFC29FEA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86531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7593" name="Text Box 33">
            <a:extLst>
              <a:ext uri="{FF2B5EF4-FFF2-40B4-BE49-F238E27FC236}">
                <a16:creationId xmlns:a16="http://schemas.microsoft.com/office/drawing/2014/main" id="{003FD3DB-F366-4F1B-A277-64E230112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1816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67594" name="Text Box 34">
            <a:extLst>
              <a:ext uri="{FF2B5EF4-FFF2-40B4-BE49-F238E27FC236}">
                <a16:creationId xmlns:a16="http://schemas.microsoft.com/office/drawing/2014/main" id="{7546F0B7-24F3-4F34-AE70-E32AC7D77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475" y="48768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67595" name="Text Box 35">
            <a:extLst>
              <a:ext uri="{FF2B5EF4-FFF2-40B4-BE49-F238E27FC236}">
                <a16:creationId xmlns:a16="http://schemas.microsoft.com/office/drawing/2014/main" id="{EE269356-1967-4608-AF73-52BF0C55A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4075" y="3276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7596" name="Text Box 36">
            <a:extLst>
              <a:ext uri="{FF2B5EF4-FFF2-40B4-BE49-F238E27FC236}">
                <a16:creationId xmlns:a16="http://schemas.microsoft.com/office/drawing/2014/main" id="{4DDBC36B-7574-4267-957C-E20BBD49A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19812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67597" name="Group 42">
            <a:extLst>
              <a:ext uri="{FF2B5EF4-FFF2-40B4-BE49-F238E27FC236}">
                <a16:creationId xmlns:a16="http://schemas.microsoft.com/office/drawing/2014/main" id="{1439F31E-D45D-4ED7-9A7A-DC1890C58250}"/>
              </a:ext>
            </a:extLst>
          </p:cNvPr>
          <p:cNvGrpSpPr>
            <a:grpSpLocks/>
          </p:cNvGrpSpPr>
          <p:nvPr/>
        </p:nvGrpSpPr>
        <p:grpSpPr bwMode="auto">
          <a:xfrm>
            <a:off x="8093075" y="152400"/>
            <a:ext cx="914400" cy="1143000"/>
            <a:chOff x="0" y="0"/>
            <a:chExt cx="576" cy="720"/>
          </a:xfrm>
        </p:grpSpPr>
        <p:pic>
          <p:nvPicPr>
            <p:cNvPr id="67619" name="Picture 37" descr="oneant">
              <a:extLst>
                <a:ext uri="{FF2B5EF4-FFF2-40B4-BE49-F238E27FC236}">
                  <a16:creationId xmlns:a16="http://schemas.microsoft.com/office/drawing/2014/main" id="{3019AA1D-F499-4B6C-9BAC-CF30E4E7A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620" name="Text Box 39">
              <a:extLst>
                <a:ext uri="{FF2B5EF4-FFF2-40B4-BE49-F238E27FC236}">
                  <a16:creationId xmlns:a16="http://schemas.microsoft.com/office/drawing/2014/main" id="{660C7796-58D2-49D5-A9F1-4F736452E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7621" name="Text Box 40">
              <a:extLst>
                <a:ext uri="{FF2B5EF4-FFF2-40B4-BE49-F238E27FC236}">
                  <a16:creationId xmlns:a16="http://schemas.microsoft.com/office/drawing/2014/main" id="{D1EDA912-48A8-4EBB-A9F3-DA9BC662A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7622" name="Text Box 41">
              <a:extLst>
                <a:ext uri="{FF2B5EF4-FFF2-40B4-BE49-F238E27FC236}">
                  <a16:creationId xmlns:a16="http://schemas.microsoft.com/office/drawing/2014/main" id="{F28ABC52-5AC0-47EC-99ED-ECF03673E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196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[]</a:t>
              </a:r>
            </a:p>
          </p:txBody>
        </p:sp>
      </p:grpSp>
      <p:grpSp>
        <p:nvGrpSpPr>
          <p:cNvPr id="67598" name="Group 43">
            <a:extLst>
              <a:ext uri="{FF2B5EF4-FFF2-40B4-BE49-F238E27FC236}">
                <a16:creationId xmlns:a16="http://schemas.microsoft.com/office/drawing/2014/main" id="{8149FAD8-85C7-4D74-8D44-FB1CF935FCBD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3976688"/>
            <a:ext cx="914400" cy="1143000"/>
            <a:chOff x="0" y="0"/>
            <a:chExt cx="576" cy="720"/>
          </a:xfrm>
        </p:grpSpPr>
        <p:pic>
          <p:nvPicPr>
            <p:cNvPr id="67615" name="Picture 44" descr="oneant">
              <a:extLst>
                <a:ext uri="{FF2B5EF4-FFF2-40B4-BE49-F238E27FC236}">
                  <a16:creationId xmlns:a16="http://schemas.microsoft.com/office/drawing/2014/main" id="{80F352C2-75F5-46EC-8E42-976159327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616" name="Text Box 45">
              <a:extLst>
                <a:ext uri="{FF2B5EF4-FFF2-40B4-BE49-F238E27FC236}">
                  <a16:creationId xmlns:a16="http://schemas.microsoft.com/office/drawing/2014/main" id="{86313242-2584-4383-AE85-F72676269A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7617" name="Text Box 46">
              <a:extLst>
                <a:ext uri="{FF2B5EF4-FFF2-40B4-BE49-F238E27FC236}">
                  <a16:creationId xmlns:a16="http://schemas.microsoft.com/office/drawing/2014/main" id="{3E46E402-DE8C-43BF-9987-54DD70C6F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67618" name="Text Box 47">
              <a:extLst>
                <a:ext uri="{FF2B5EF4-FFF2-40B4-BE49-F238E27FC236}">
                  <a16:creationId xmlns:a16="http://schemas.microsoft.com/office/drawing/2014/main" id="{090E1658-F5A1-4625-8C4D-710EFB7F4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196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[]</a:t>
              </a:r>
            </a:p>
          </p:txBody>
        </p:sp>
      </p:grpSp>
      <p:grpSp>
        <p:nvGrpSpPr>
          <p:cNvPr id="67599" name="Group 48">
            <a:extLst>
              <a:ext uri="{FF2B5EF4-FFF2-40B4-BE49-F238E27FC236}">
                <a16:creationId xmlns:a16="http://schemas.microsoft.com/office/drawing/2014/main" id="{F66BE4ED-2AEE-457F-B4A0-B168CE3669DC}"/>
              </a:ext>
            </a:extLst>
          </p:cNvPr>
          <p:cNvGrpSpPr>
            <a:grpSpLocks/>
          </p:cNvGrpSpPr>
          <p:nvPr/>
        </p:nvGrpSpPr>
        <p:grpSpPr bwMode="auto">
          <a:xfrm>
            <a:off x="8212138" y="2724150"/>
            <a:ext cx="914400" cy="1143000"/>
            <a:chOff x="0" y="0"/>
            <a:chExt cx="576" cy="720"/>
          </a:xfrm>
        </p:grpSpPr>
        <p:pic>
          <p:nvPicPr>
            <p:cNvPr id="67611" name="Picture 49" descr="oneant">
              <a:extLst>
                <a:ext uri="{FF2B5EF4-FFF2-40B4-BE49-F238E27FC236}">
                  <a16:creationId xmlns:a16="http://schemas.microsoft.com/office/drawing/2014/main" id="{25AD2EC0-7373-4322-8876-BD195DC9E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612" name="Text Box 50">
              <a:extLst>
                <a:ext uri="{FF2B5EF4-FFF2-40B4-BE49-F238E27FC236}">
                  <a16:creationId xmlns:a16="http://schemas.microsoft.com/office/drawing/2014/main" id="{459A3224-26A4-4181-8ECA-BFBEB4752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7613" name="Text Box 51">
              <a:extLst>
                <a:ext uri="{FF2B5EF4-FFF2-40B4-BE49-F238E27FC236}">
                  <a16:creationId xmlns:a16="http://schemas.microsoft.com/office/drawing/2014/main" id="{0DEDBBF8-1AF6-4775-9CB2-0CCE0D30EA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67614" name="Text Box 52">
              <a:extLst>
                <a:ext uri="{FF2B5EF4-FFF2-40B4-BE49-F238E27FC236}">
                  <a16:creationId xmlns:a16="http://schemas.microsoft.com/office/drawing/2014/main" id="{0C48A989-431B-4602-ADB9-C4211DD88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196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[]</a:t>
              </a:r>
            </a:p>
          </p:txBody>
        </p:sp>
      </p:grpSp>
      <p:grpSp>
        <p:nvGrpSpPr>
          <p:cNvPr id="67600" name="Group 53">
            <a:extLst>
              <a:ext uri="{FF2B5EF4-FFF2-40B4-BE49-F238E27FC236}">
                <a16:creationId xmlns:a16="http://schemas.microsoft.com/office/drawing/2014/main" id="{B9E6324D-82EC-4B3C-97B1-C3D957FAA3A3}"/>
              </a:ext>
            </a:extLst>
          </p:cNvPr>
          <p:cNvGrpSpPr>
            <a:grpSpLocks/>
          </p:cNvGrpSpPr>
          <p:nvPr/>
        </p:nvGrpSpPr>
        <p:grpSpPr bwMode="auto">
          <a:xfrm>
            <a:off x="8132763" y="1417638"/>
            <a:ext cx="914400" cy="1143000"/>
            <a:chOff x="0" y="0"/>
            <a:chExt cx="576" cy="720"/>
          </a:xfrm>
        </p:grpSpPr>
        <p:pic>
          <p:nvPicPr>
            <p:cNvPr id="67607" name="Picture 54" descr="oneant">
              <a:extLst>
                <a:ext uri="{FF2B5EF4-FFF2-40B4-BE49-F238E27FC236}">
                  <a16:creationId xmlns:a16="http://schemas.microsoft.com/office/drawing/2014/main" id="{76D8B067-9A8A-4F18-ADB7-852F31743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608" name="Text Box 55">
              <a:extLst>
                <a:ext uri="{FF2B5EF4-FFF2-40B4-BE49-F238E27FC236}">
                  <a16:creationId xmlns:a16="http://schemas.microsoft.com/office/drawing/2014/main" id="{265CE8EE-1F43-459B-9AC7-9F09F451D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7609" name="Text Box 56">
              <a:extLst>
                <a:ext uri="{FF2B5EF4-FFF2-40B4-BE49-F238E27FC236}">
                  <a16:creationId xmlns:a16="http://schemas.microsoft.com/office/drawing/2014/main" id="{985B94F3-CF8E-4679-8471-3AC2CF2F4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67610" name="Text Box 57">
              <a:extLst>
                <a:ext uri="{FF2B5EF4-FFF2-40B4-BE49-F238E27FC236}">
                  <a16:creationId xmlns:a16="http://schemas.microsoft.com/office/drawing/2014/main" id="{9B60F07D-215F-499D-992B-ABC99C0C1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196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[]</a:t>
              </a:r>
            </a:p>
          </p:txBody>
        </p:sp>
      </p:grpSp>
      <p:grpSp>
        <p:nvGrpSpPr>
          <p:cNvPr id="67601" name="Group 58">
            <a:extLst>
              <a:ext uri="{FF2B5EF4-FFF2-40B4-BE49-F238E27FC236}">
                <a16:creationId xmlns:a16="http://schemas.microsoft.com/office/drawing/2014/main" id="{BB18EF91-CC67-4A7B-815D-91D474B63DB0}"/>
              </a:ext>
            </a:extLst>
          </p:cNvPr>
          <p:cNvGrpSpPr>
            <a:grpSpLocks/>
          </p:cNvGrpSpPr>
          <p:nvPr/>
        </p:nvGrpSpPr>
        <p:grpSpPr bwMode="auto">
          <a:xfrm>
            <a:off x="8169275" y="5257800"/>
            <a:ext cx="914400" cy="1143000"/>
            <a:chOff x="0" y="0"/>
            <a:chExt cx="576" cy="720"/>
          </a:xfrm>
        </p:grpSpPr>
        <p:pic>
          <p:nvPicPr>
            <p:cNvPr id="67603" name="Picture 59" descr="oneant">
              <a:extLst>
                <a:ext uri="{FF2B5EF4-FFF2-40B4-BE49-F238E27FC236}">
                  <a16:creationId xmlns:a16="http://schemas.microsoft.com/office/drawing/2014/main" id="{63BF0792-E1E0-4365-A5E5-D6DA8DAD1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604" name="Text Box 60">
              <a:extLst>
                <a:ext uri="{FF2B5EF4-FFF2-40B4-BE49-F238E27FC236}">
                  <a16:creationId xmlns:a16="http://schemas.microsoft.com/office/drawing/2014/main" id="{41298857-AECB-43E3-82DA-318A0D18C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7605" name="Text Box 61">
              <a:extLst>
                <a:ext uri="{FF2B5EF4-FFF2-40B4-BE49-F238E27FC236}">
                  <a16:creationId xmlns:a16="http://schemas.microsoft.com/office/drawing/2014/main" id="{9024DC4C-650E-4EF1-874E-247101EF2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67606" name="Text Box 62">
              <a:extLst>
                <a:ext uri="{FF2B5EF4-FFF2-40B4-BE49-F238E27FC236}">
                  <a16:creationId xmlns:a16="http://schemas.microsoft.com/office/drawing/2014/main" id="{841E405D-2EA2-4EBA-8247-6FCE06E265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196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[]</a:t>
              </a:r>
            </a:p>
          </p:txBody>
        </p:sp>
      </p:grpSp>
      <p:sp>
        <p:nvSpPr>
          <p:cNvPr id="67602" name="Text Box 64">
            <a:extLst>
              <a:ext uri="{FF2B5EF4-FFF2-40B4-BE49-F238E27FC236}">
                <a16:creationId xmlns:a16="http://schemas.microsoft.com/office/drawing/2014/main" id="{A85C3DF3-4842-477D-A8F1-EDA15D3EC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5791200"/>
            <a:ext cx="373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>
                <a:ea typeface="宋体" panose="02010600030101010101" pitchFamily="2" charset="-122"/>
              </a:rPr>
              <a:t>d</a:t>
            </a:r>
            <a:r>
              <a:rPr lang="en-US" altLang="zh-CN" sz="1600" b="1" baseline="-25000">
                <a:ea typeface="宋体" panose="02010600030101010101" pitchFamily="2" charset="-122"/>
              </a:rPr>
              <a:t>AB </a:t>
            </a:r>
            <a:r>
              <a:rPr lang="en-US" altLang="zh-CN" sz="1600" b="1">
                <a:ea typeface="宋体" panose="02010600030101010101" pitchFamily="2" charset="-122"/>
              </a:rPr>
              <a:t>=100;d</a:t>
            </a:r>
            <a:r>
              <a:rPr lang="en-US" altLang="zh-CN" sz="1600" b="1" baseline="-25000">
                <a:ea typeface="宋体" panose="02010600030101010101" pitchFamily="2" charset="-122"/>
              </a:rPr>
              <a:t>BC </a:t>
            </a:r>
            <a:r>
              <a:rPr lang="en-US" altLang="zh-CN" sz="1600" b="1">
                <a:ea typeface="宋体" panose="02010600030101010101" pitchFamily="2" charset="-122"/>
              </a:rPr>
              <a:t>= 60…;d</a:t>
            </a:r>
            <a:r>
              <a:rPr lang="en-US" altLang="zh-CN" sz="1600" b="1" baseline="-25000">
                <a:ea typeface="宋体" panose="02010600030101010101" pitchFamily="2" charset="-122"/>
              </a:rPr>
              <a:t>DE </a:t>
            </a:r>
            <a:r>
              <a:rPr lang="en-US" altLang="zh-CN" sz="1600" b="1">
                <a:ea typeface="宋体" panose="02010600030101010101" pitchFamily="2" charset="-122"/>
              </a:rPr>
              <a:t>=150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:a16="http://schemas.microsoft.com/office/drawing/2014/main" id="{7C797ACF-198F-4D64-8128-070B688D27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Iteration 1</a:t>
            </a:r>
          </a:p>
        </p:txBody>
      </p:sp>
      <p:sp>
        <p:nvSpPr>
          <p:cNvPr id="68611" name="Oval 1027">
            <a:extLst>
              <a:ext uri="{FF2B5EF4-FFF2-40B4-BE49-F238E27FC236}">
                <a16:creationId xmlns:a16="http://schemas.microsoft.com/office/drawing/2014/main" id="{E18C7F3A-A15D-48E8-9874-BC228858E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612" name="Oval 1028">
            <a:extLst>
              <a:ext uri="{FF2B5EF4-FFF2-40B4-BE49-F238E27FC236}">
                <a16:creationId xmlns:a16="http://schemas.microsoft.com/office/drawing/2014/main" id="{8082FC8D-B6D1-4E1D-922C-790D573BC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613" name="Oval 1029">
            <a:extLst>
              <a:ext uri="{FF2B5EF4-FFF2-40B4-BE49-F238E27FC236}">
                <a16:creationId xmlns:a16="http://schemas.microsoft.com/office/drawing/2014/main" id="{B3F645D5-900D-4643-8BCA-F4BF8AD9D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614" name="Oval 1030">
            <a:extLst>
              <a:ext uri="{FF2B5EF4-FFF2-40B4-BE49-F238E27FC236}">
                <a16:creationId xmlns:a16="http://schemas.microsoft.com/office/drawing/2014/main" id="{20A852C5-57D8-4616-B60D-5281E873D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615" name="Oval 1031">
            <a:extLst>
              <a:ext uri="{FF2B5EF4-FFF2-40B4-BE49-F238E27FC236}">
                <a16:creationId xmlns:a16="http://schemas.microsoft.com/office/drawing/2014/main" id="{DF40957E-67B9-4B11-87A6-91001C535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181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616" name="Text Box 1032">
            <a:extLst>
              <a:ext uri="{FF2B5EF4-FFF2-40B4-BE49-F238E27FC236}">
                <a16:creationId xmlns:a16="http://schemas.microsoft.com/office/drawing/2014/main" id="{AE2BC986-1E96-4BB8-90B7-95BD752C8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217011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8617" name="Text Box 1033">
            <a:extLst>
              <a:ext uri="{FF2B5EF4-FFF2-40B4-BE49-F238E27FC236}">
                <a16:creationId xmlns:a16="http://schemas.microsoft.com/office/drawing/2014/main" id="{544B0773-AC83-402E-A7AB-EAD7916D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4864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68618" name="Text Box 1034">
            <a:extLst>
              <a:ext uri="{FF2B5EF4-FFF2-40B4-BE49-F238E27FC236}">
                <a16:creationId xmlns:a16="http://schemas.microsoft.com/office/drawing/2014/main" id="{BDA8AC0C-0605-4F62-99D4-CCC0FC6C4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181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68619" name="Text Box 1035">
            <a:extLst>
              <a:ext uri="{FF2B5EF4-FFF2-40B4-BE49-F238E27FC236}">
                <a16:creationId xmlns:a16="http://schemas.microsoft.com/office/drawing/2014/main" id="{C950C849-6A80-4232-A92B-340B9CD2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814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8620" name="Text Box 1036">
            <a:extLst>
              <a:ext uri="{FF2B5EF4-FFF2-40B4-BE49-F238E27FC236}">
                <a16:creationId xmlns:a16="http://schemas.microsoft.com/office/drawing/2014/main" id="{F215ABE7-28F2-455E-A406-0549CB802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86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68621" name="Group 1037">
            <a:extLst>
              <a:ext uri="{FF2B5EF4-FFF2-40B4-BE49-F238E27FC236}">
                <a16:creationId xmlns:a16="http://schemas.microsoft.com/office/drawing/2014/main" id="{3A320B10-3F32-4F6E-91BA-D6094779823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371600"/>
            <a:ext cx="914400" cy="1143000"/>
            <a:chOff x="0" y="0"/>
            <a:chExt cx="576" cy="720"/>
          </a:xfrm>
        </p:grpSpPr>
        <p:pic>
          <p:nvPicPr>
            <p:cNvPr id="68642" name="Picture 1038" descr="oneant">
              <a:extLst>
                <a:ext uri="{FF2B5EF4-FFF2-40B4-BE49-F238E27FC236}">
                  <a16:creationId xmlns:a16="http://schemas.microsoft.com/office/drawing/2014/main" id="{30A928C0-E12A-4A9E-936D-53EC16742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43" name="Text Box 1039">
              <a:extLst>
                <a:ext uri="{FF2B5EF4-FFF2-40B4-BE49-F238E27FC236}">
                  <a16:creationId xmlns:a16="http://schemas.microsoft.com/office/drawing/2014/main" id="{826AF9A8-91AE-441D-959C-292EB4251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8644" name="Text Box 1040">
              <a:extLst>
                <a:ext uri="{FF2B5EF4-FFF2-40B4-BE49-F238E27FC236}">
                  <a16:creationId xmlns:a16="http://schemas.microsoft.com/office/drawing/2014/main" id="{C34BFC7F-1FE9-48DF-B9FA-E361FD009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8645" name="Text Box 1041">
              <a:extLst>
                <a:ext uri="{FF2B5EF4-FFF2-40B4-BE49-F238E27FC236}">
                  <a16:creationId xmlns:a16="http://schemas.microsoft.com/office/drawing/2014/main" id="{09D8B365-E361-4C41-91F3-C7BA62668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277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[A]</a:t>
              </a:r>
            </a:p>
          </p:txBody>
        </p:sp>
      </p:grpSp>
      <p:grpSp>
        <p:nvGrpSpPr>
          <p:cNvPr id="68622" name="Group 1042">
            <a:extLst>
              <a:ext uri="{FF2B5EF4-FFF2-40B4-BE49-F238E27FC236}">
                <a16:creationId xmlns:a16="http://schemas.microsoft.com/office/drawing/2014/main" id="{A9313DAF-D8F1-4FAE-B550-1BDEBC4776FD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495800"/>
            <a:ext cx="914400" cy="1143000"/>
            <a:chOff x="0" y="0"/>
            <a:chExt cx="576" cy="720"/>
          </a:xfrm>
        </p:grpSpPr>
        <p:pic>
          <p:nvPicPr>
            <p:cNvPr id="68638" name="Picture 1043" descr="oneant">
              <a:extLst>
                <a:ext uri="{FF2B5EF4-FFF2-40B4-BE49-F238E27FC236}">
                  <a16:creationId xmlns:a16="http://schemas.microsoft.com/office/drawing/2014/main" id="{2CF7F5AF-9798-403A-9F8C-99C6A7EDC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9" name="Text Box 1044">
              <a:extLst>
                <a:ext uri="{FF2B5EF4-FFF2-40B4-BE49-F238E27FC236}">
                  <a16:creationId xmlns:a16="http://schemas.microsoft.com/office/drawing/2014/main" id="{1227B11A-AF8C-470E-8EC8-3AA333151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8640" name="Text Box 1045">
              <a:extLst>
                <a:ext uri="{FF2B5EF4-FFF2-40B4-BE49-F238E27FC236}">
                  <a16:creationId xmlns:a16="http://schemas.microsoft.com/office/drawing/2014/main" id="{AA5FC6B6-E1CE-4011-ACA3-1EF4E170C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68641" name="Text Box 1046">
              <a:extLst>
                <a:ext uri="{FF2B5EF4-FFF2-40B4-BE49-F238E27FC236}">
                  <a16:creationId xmlns:a16="http://schemas.microsoft.com/office/drawing/2014/main" id="{E6A6B66E-74DC-4C7F-A248-1C76B2625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271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[E]</a:t>
              </a:r>
            </a:p>
          </p:txBody>
        </p:sp>
      </p:grpSp>
      <p:grpSp>
        <p:nvGrpSpPr>
          <p:cNvPr id="68623" name="Group 1047">
            <a:extLst>
              <a:ext uri="{FF2B5EF4-FFF2-40B4-BE49-F238E27FC236}">
                <a16:creationId xmlns:a16="http://schemas.microsoft.com/office/drawing/2014/main" id="{349DC349-B3E3-4D6E-868D-7E77ABC0634A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590800"/>
            <a:ext cx="914400" cy="1143000"/>
            <a:chOff x="0" y="0"/>
            <a:chExt cx="576" cy="720"/>
          </a:xfrm>
        </p:grpSpPr>
        <p:pic>
          <p:nvPicPr>
            <p:cNvPr id="68634" name="Picture 1048" descr="oneant">
              <a:extLst>
                <a:ext uri="{FF2B5EF4-FFF2-40B4-BE49-F238E27FC236}">
                  <a16:creationId xmlns:a16="http://schemas.microsoft.com/office/drawing/2014/main" id="{64713502-F19A-4FA7-B95F-B237E08E5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5" name="Text Box 1049">
              <a:extLst>
                <a:ext uri="{FF2B5EF4-FFF2-40B4-BE49-F238E27FC236}">
                  <a16:creationId xmlns:a16="http://schemas.microsoft.com/office/drawing/2014/main" id="{8EB1409C-313A-4593-B0BC-C57B2643A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8636" name="Text Box 1050">
              <a:extLst>
                <a:ext uri="{FF2B5EF4-FFF2-40B4-BE49-F238E27FC236}">
                  <a16:creationId xmlns:a16="http://schemas.microsoft.com/office/drawing/2014/main" id="{C242383D-0A4B-4789-9948-2127BCF8D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68637" name="Text Box 1051">
              <a:extLst>
                <a:ext uri="{FF2B5EF4-FFF2-40B4-BE49-F238E27FC236}">
                  <a16:creationId xmlns:a16="http://schemas.microsoft.com/office/drawing/2014/main" id="{F60D0EEF-BB88-45D7-A60A-16B4621C54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277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[C]</a:t>
              </a:r>
            </a:p>
          </p:txBody>
        </p:sp>
      </p:grpSp>
      <p:grpSp>
        <p:nvGrpSpPr>
          <p:cNvPr id="68624" name="Group 1052">
            <a:extLst>
              <a:ext uri="{FF2B5EF4-FFF2-40B4-BE49-F238E27FC236}">
                <a16:creationId xmlns:a16="http://schemas.microsoft.com/office/drawing/2014/main" id="{3E199601-6218-4870-B08A-5A843FADC505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1295400"/>
            <a:ext cx="914400" cy="1143000"/>
            <a:chOff x="0" y="0"/>
            <a:chExt cx="576" cy="720"/>
          </a:xfrm>
        </p:grpSpPr>
        <p:pic>
          <p:nvPicPr>
            <p:cNvPr id="68630" name="Picture 1053" descr="oneant">
              <a:extLst>
                <a:ext uri="{FF2B5EF4-FFF2-40B4-BE49-F238E27FC236}">
                  <a16:creationId xmlns:a16="http://schemas.microsoft.com/office/drawing/2014/main" id="{5E10B5C3-4B65-4294-9B81-7A87E853A6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Text Box 1054">
              <a:extLst>
                <a:ext uri="{FF2B5EF4-FFF2-40B4-BE49-F238E27FC236}">
                  <a16:creationId xmlns:a16="http://schemas.microsoft.com/office/drawing/2014/main" id="{FEAE8B60-A6D8-4606-960E-56AE57329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8632" name="Text Box 1055">
              <a:extLst>
                <a:ext uri="{FF2B5EF4-FFF2-40B4-BE49-F238E27FC236}">
                  <a16:creationId xmlns:a16="http://schemas.microsoft.com/office/drawing/2014/main" id="{46468516-9F38-469C-9B51-2BC74F2ED1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68633" name="Text Box 1056">
              <a:extLst>
                <a:ext uri="{FF2B5EF4-FFF2-40B4-BE49-F238E27FC236}">
                  <a16:creationId xmlns:a16="http://schemas.microsoft.com/office/drawing/2014/main" id="{BBE7B00E-5F34-4701-8DE6-E8EAB084C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277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[B]</a:t>
              </a:r>
            </a:p>
          </p:txBody>
        </p:sp>
      </p:grpSp>
      <p:grpSp>
        <p:nvGrpSpPr>
          <p:cNvPr id="68625" name="Group 1057">
            <a:extLst>
              <a:ext uri="{FF2B5EF4-FFF2-40B4-BE49-F238E27FC236}">
                <a16:creationId xmlns:a16="http://schemas.microsoft.com/office/drawing/2014/main" id="{FFEC13E2-623C-4B3C-BEF3-42188EAD6662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4572000"/>
            <a:ext cx="914400" cy="1143000"/>
            <a:chOff x="0" y="0"/>
            <a:chExt cx="576" cy="720"/>
          </a:xfrm>
        </p:grpSpPr>
        <p:pic>
          <p:nvPicPr>
            <p:cNvPr id="68626" name="Picture 1058" descr="oneant">
              <a:extLst>
                <a:ext uri="{FF2B5EF4-FFF2-40B4-BE49-F238E27FC236}">
                  <a16:creationId xmlns:a16="http://schemas.microsoft.com/office/drawing/2014/main" id="{232F012B-6BB9-43F4-8129-7285D8349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7" name="Text Box 1059">
              <a:extLst>
                <a:ext uri="{FF2B5EF4-FFF2-40B4-BE49-F238E27FC236}">
                  <a16:creationId xmlns:a16="http://schemas.microsoft.com/office/drawing/2014/main" id="{2EEBC126-9361-40B3-B89A-33B8777F1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8628" name="Text Box 1060">
              <a:extLst>
                <a:ext uri="{FF2B5EF4-FFF2-40B4-BE49-F238E27FC236}">
                  <a16:creationId xmlns:a16="http://schemas.microsoft.com/office/drawing/2014/main" id="{D531FCF1-EB5B-46CA-BCA6-24C7EEC6F8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68629" name="Text Box 1061">
              <a:extLst>
                <a:ext uri="{FF2B5EF4-FFF2-40B4-BE49-F238E27FC236}">
                  <a16:creationId xmlns:a16="http://schemas.microsoft.com/office/drawing/2014/main" id="{F20FC77D-80B3-41BD-AEFD-949957AB2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277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[D]</a:t>
              </a:r>
            </a:p>
          </p:txBody>
        </p:sp>
      </p:grp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6AABF053-DE79-48BD-ADEE-6E8FAF66E5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How to choose next city?</a:t>
            </a:r>
          </a:p>
        </p:txBody>
      </p:sp>
      <p:sp>
        <p:nvSpPr>
          <p:cNvPr id="69635" name="Oval 3">
            <a:extLst>
              <a:ext uri="{FF2B5EF4-FFF2-40B4-BE49-F238E27FC236}">
                <a16:creationId xmlns:a16="http://schemas.microsoft.com/office/drawing/2014/main" id="{F1FF4608-1E7D-4B13-B118-A55F44C1C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636" name="Oval 4">
            <a:extLst>
              <a:ext uri="{FF2B5EF4-FFF2-40B4-BE49-F238E27FC236}">
                <a16:creationId xmlns:a16="http://schemas.microsoft.com/office/drawing/2014/main" id="{388C60EE-83D9-4B17-8791-D313D2D5C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637" name="Oval 5">
            <a:extLst>
              <a:ext uri="{FF2B5EF4-FFF2-40B4-BE49-F238E27FC236}">
                <a16:creationId xmlns:a16="http://schemas.microsoft.com/office/drawing/2014/main" id="{88CC6DC9-CC58-4DF5-BFA4-622ECE010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638" name="Oval 6">
            <a:extLst>
              <a:ext uri="{FF2B5EF4-FFF2-40B4-BE49-F238E27FC236}">
                <a16:creationId xmlns:a16="http://schemas.microsoft.com/office/drawing/2014/main" id="{A3177CCC-020A-42D7-A646-0A532405E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639" name="Oval 7">
            <a:extLst>
              <a:ext uri="{FF2B5EF4-FFF2-40B4-BE49-F238E27FC236}">
                <a16:creationId xmlns:a16="http://schemas.microsoft.com/office/drawing/2014/main" id="{B7647020-018D-4102-905E-7D97D615B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181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640" name="Text Box 8">
            <a:extLst>
              <a:ext uri="{FF2B5EF4-FFF2-40B4-BE49-F238E27FC236}">
                <a16:creationId xmlns:a16="http://schemas.microsoft.com/office/drawing/2014/main" id="{80AE756B-59E4-42D8-9548-F4433090D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217011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9641" name="Text Box 9">
            <a:extLst>
              <a:ext uri="{FF2B5EF4-FFF2-40B4-BE49-F238E27FC236}">
                <a16:creationId xmlns:a16="http://schemas.microsoft.com/office/drawing/2014/main" id="{1BFF1461-1234-419F-80E0-0B9DA235C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4864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69642" name="Text Box 10">
            <a:extLst>
              <a:ext uri="{FF2B5EF4-FFF2-40B4-BE49-F238E27FC236}">
                <a16:creationId xmlns:a16="http://schemas.microsoft.com/office/drawing/2014/main" id="{46715094-C574-424B-A648-EE87DABE3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181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69643" name="Text Box 11">
            <a:extLst>
              <a:ext uri="{FF2B5EF4-FFF2-40B4-BE49-F238E27FC236}">
                <a16:creationId xmlns:a16="http://schemas.microsoft.com/office/drawing/2014/main" id="{9332DD99-1992-48E4-AE81-622B834EA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814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9644" name="Text Box 12">
            <a:extLst>
              <a:ext uri="{FF2B5EF4-FFF2-40B4-BE49-F238E27FC236}">
                <a16:creationId xmlns:a16="http://schemas.microsoft.com/office/drawing/2014/main" id="{4072D76F-1ADF-4114-A3DB-37A56E20C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86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16397" name="Group 59">
            <a:extLst>
              <a:ext uri="{FF2B5EF4-FFF2-40B4-BE49-F238E27FC236}">
                <a16:creationId xmlns:a16="http://schemas.microsoft.com/office/drawing/2014/main" id="{8961417B-BD3E-4E48-BB00-9ADC1D06C554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371600"/>
            <a:ext cx="914400" cy="1143000"/>
            <a:chOff x="0" y="0"/>
            <a:chExt cx="576" cy="720"/>
          </a:xfrm>
        </p:grpSpPr>
        <p:pic>
          <p:nvPicPr>
            <p:cNvPr id="69671" name="Picture 60" descr="oneant">
              <a:extLst>
                <a:ext uri="{FF2B5EF4-FFF2-40B4-BE49-F238E27FC236}">
                  <a16:creationId xmlns:a16="http://schemas.microsoft.com/office/drawing/2014/main" id="{F5CF8322-B578-4AB8-9298-DDBF49DE5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72" name="Text Box 61">
              <a:extLst>
                <a:ext uri="{FF2B5EF4-FFF2-40B4-BE49-F238E27FC236}">
                  <a16:creationId xmlns:a16="http://schemas.microsoft.com/office/drawing/2014/main" id="{27A94D43-6D43-4753-A833-B1B660BEB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9673" name="Text Box 62">
              <a:extLst>
                <a:ext uri="{FF2B5EF4-FFF2-40B4-BE49-F238E27FC236}">
                  <a16:creationId xmlns:a16="http://schemas.microsoft.com/office/drawing/2014/main" id="{D7EF2E3F-5301-4F82-B393-41E137710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9674" name="Text Box 63">
              <a:extLst>
                <a:ext uri="{FF2B5EF4-FFF2-40B4-BE49-F238E27FC236}">
                  <a16:creationId xmlns:a16="http://schemas.microsoft.com/office/drawing/2014/main" id="{437747A4-132E-4F08-A4EA-9B1B09F6B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277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[A]</a:t>
              </a:r>
            </a:p>
          </p:txBody>
        </p:sp>
      </p:grpSp>
      <p:grpSp>
        <p:nvGrpSpPr>
          <p:cNvPr id="16402" name="Group 84">
            <a:extLst>
              <a:ext uri="{FF2B5EF4-FFF2-40B4-BE49-F238E27FC236}">
                <a16:creationId xmlns:a16="http://schemas.microsoft.com/office/drawing/2014/main" id="{A204F997-5D79-4A16-ACA2-6A78EB5EEEB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438400"/>
            <a:ext cx="914400" cy="1143000"/>
            <a:chOff x="0" y="0"/>
            <a:chExt cx="576" cy="720"/>
          </a:xfrm>
        </p:grpSpPr>
        <p:pic>
          <p:nvPicPr>
            <p:cNvPr id="69667" name="Picture 85" descr="oneant">
              <a:extLst>
                <a:ext uri="{FF2B5EF4-FFF2-40B4-BE49-F238E27FC236}">
                  <a16:creationId xmlns:a16="http://schemas.microsoft.com/office/drawing/2014/main" id="{417E258B-40F8-4105-B87E-92755EF46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68" name="Text Box 86">
              <a:extLst>
                <a:ext uri="{FF2B5EF4-FFF2-40B4-BE49-F238E27FC236}">
                  <a16:creationId xmlns:a16="http://schemas.microsoft.com/office/drawing/2014/main" id="{8F9C8561-2AA0-4437-AC1B-3EC803FEE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9669" name="Text Box 87">
              <a:extLst>
                <a:ext uri="{FF2B5EF4-FFF2-40B4-BE49-F238E27FC236}">
                  <a16:creationId xmlns:a16="http://schemas.microsoft.com/office/drawing/2014/main" id="{AF36B5A9-DFDF-4076-B49B-D347C836D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9670" name="Text Box 88">
              <a:extLst>
                <a:ext uri="{FF2B5EF4-FFF2-40B4-BE49-F238E27FC236}">
                  <a16:creationId xmlns:a16="http://schemas.microsoft.com/office/drawing/2014/main" id="{F2B9B431-A8C1-4A5C-A236-B7DBB6A79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277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[A]</a:t>
              </a:r>
            </a:p>
          </p:txBody>
        </p:sp>
      </p:grpSp>
      <p:grpSp>
        <p:nvGrpSpPr>
          <p:cNvPr id="16407" name="Group 89">
            <a:extLst>
              <a:ext uri="{FF2B5EF4-FFF2-40B4-BE49-F238E27FC236}">
                <a16:creationId xmlns:a16="http://schemas.microsoft.com/office/drawing/2014/main" id="{0E2BCE98-C8FC-443B-834D-9D2ED8F8220A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4267200"/>
            <a:ext cx="914400" cy="1143000"/>
            <a:chOff x="0" y="0"/>
            <a:chExt cx="576" cy="720"/>
          </a:xfrm>
        </p:grpSpPr>
        <p:pic>
          <p:nvPicPr>
            <p:cNvPr id="69663" name="Picture 90" descr="oneant">
              <a:extLst>
                <a:ext uri="{FF2B5EF4-FFF2-40B4-BE49-F238E27FC236}">
                  <a16:creationId xmlns:a16="http://schemas.microsoft.com/office/drawing/2014/main" id="{21847C92-6AEA-44A7-98E2-C856618C2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64" name="Text Box 91">
              <a:extLst>
                <a:ext uri="{FF2B5EF4-FFF2-40B4-BE49-F238E27FC236}">
                  <a16:creationId xmlns:a16="http://schemas.microsoft.com/office/drawing/2014/main" id="{6A48E579-34F4-47DF-AC6B-0970F637B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9665" name="Text Box 92">
              <a:extLst>
                <a:ext uri="{FF2B5EF4-FFF2-40B4-BE49-F238E27FC236}">
                  <a16:creationId xmlns:a16="http://schemas.microsoft.com/office/drawing/2014/main" id="{492E1F16-74BA-4081-89E5-72831A392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9666" name="Text Box 93">
              <a:extLst>
                <a:ext uri="{FF2B5EF4-FFF2-40B4-BE49-F238E27FC236}">
                  <a16:creationId xmlns:a16="http://schemas.microsoft.com/office/drawing/2014/main" id="{62A63327-F48F-429E-A9CE-A57F189C0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277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[A]</a:t>
              </a:r>
            </a:p>
          </p:txBody>
        </p:sp>
      </p:grpSp>
      <p:grpSp>
        <p:nvGrpSpPr>
          <p:cNvPr id="16412" name="Group 94">
            <a:extLst>
              <a:ext uri="{FF2B5EF4-FFF2-40B4-BE49-F238E27FC236}">
                <a16:creationId xmlns:a16="http://schemas.microsoft.com/office/drawing/2014/main" id="{854E2616-8EFF-4DC1-BE60-59C0BE68205E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352800"/>
            <a:ext cx="914400" cy="1143000"/>
            <a:chOff x="0" y="0"/>
            <a:chExt cx="576" cy="720"/>
          </a:xfrm>
        </p:grpSpPr>
        <p:pic>
          <p:nvPicPr>
            <p:cNvPr id="69659" name="Picture 95" descr="oneant">
              <a:extLst>
                <a:ext uri="{FF2B5EF4-FFF2-40B4-BE49-F238E27FC236}">
                  <a16:creationId xmlns:a16="http://schemas.microsoft.com/office/drawing/2014/main" id="{0D439E92-5EE6-4F98-9E1F-D66C81497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60" name="Text Box 96">
              <a:extLst>
                <a:ext uri="{FF2B5EF4-FFF2-40B4-BE49-F238E27FC236}">
                  <a16:creationId xmlns:a16="http://schemas.microsoft.com/office/drawing/2014/main" id="{09F5E2A2-7549-4586-AB64-936371BE7D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9661" name="Text Box 97">
              <a:extLst>
                <a:ext uri="{FF2B5EF4-FFF2-40B4-BE49-F238E27FC236}">
                  <a16:creationId xmlns:a16="http://schemas.microsoft.com/office/drawing/2014/main" id="{1AF7D000-4503-4E1D-9BD8-C53EED35D0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9662" name="Text Box 98">
              <a:extLst>
                <a:ext uri="{FF2B5EF4-FFF2-40B4-BE49-F238E27FC236}">
                  <a16:creationId xmlns:a16="http://schemas.microsoft.com/office/drawing/2014/main" id="{E48235E5-CE67-4C2D-84C1-AAA16F670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277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[A]</a:t>
              </a:r>
            </a:p>
          </p:txBody>
        </p:sp>
      </p:grpSp>
      <p:grpSp>
        <p:nvGrpSpPr>
          <p:cNvPr id="16417" name="Group 99">
            <a:extLst>
              <a:ext uri="{FF2B5EF4-FFF2-40B4-BE49-F238E27FC236}">
                <a16:creationId xmlns:a16="http://schemas.microsoft.com/office/drawing/2014/main" id="{93793A0E-BBD8-4EBD-B184-E6591EF2055A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4191000"/>
            <a:ext cx="914400" cy="1143000"/>
            <a:chOff x="0" y="0"/>
            <a:chExt cx="576" cy="720"/>
          </a:xfrm>
        </p:grpSpPr>
        <p:pic>
          <p:nvPicPr>
            <p:cNvPr id="69655" name="Picture 100" descr="oneant">
              <a:extLst>
                <a:ext uri="{FF2B5EF4-FFF2-40B4-BE49-F238E27FC236}">
                  <a16:creationId xmlns:a16="http://schemas.microsoft.com/office/drawing/2014/main" id="{B66F3317-56DD-4548-967D-012FAB006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56" name="Text Box 101">
              <a:extLst>
                <a:ext uri="{FF2B5EF4-FFF2-40B4-BE49-F238E27FC236}">
                  <a16:creationId xmlns:a16="http://schemas.microsoft.com/office/drawing/2014/main" id="{FEE135BD-01B6-495A-95E4-C5C54333EF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9657" name="Text Box 102">
              <a:extLst>
                <a:ext uri="{FF2B5EF4-FFF2-40B4-BE49-F238E27FC236}">
                  <a16:creationId xmlns:a16="http://schemas.microsoft.com/office/drawing/2014/main" id="{07C27135-188D-4C80-9F1B-2551CF1F5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9658" name="Text Box 103">
              <a:extLst>
                <a:ext uri="{FF2B5EF4-FFF2-40B4-BE49-F238E27FC236}">
                  <a16:creationId xmlns:a16="http://schemas.microsoft.com/office/drawing/2014/main" id="{A6FE7A89-25E7-441A-AAEA-269EB5F86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38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[A,D]</a:t>
              </a:r>
            </a:p>
          </p:txBody>
        </p:sp>
      </p:grpSp>
      <p:sp>
        <p:nvSpPr>
          <p:cNvPr id="16422" name="Line 104">
            <a:extLst>
              <a:ext uri="{FF2B5EF4-FFF2-40B4-BE49-F238E27FC236}">
                <a16:creationId xmlns:a16="http://schemas.microsoft.com/office/drawing/2014/main" id="{5532BD6A-CA88-470F-9D86-1924628847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2133600"/>
            <a:ext cx="76200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23" name="Line 105">
            <a:extLst>
              <a:ext uri="{FF2B5EF4-FFF2-40B4-BE49-F238E27FC236}">
                <a16:creationId xmlns:a16="http://schemas.microsoft.com/office/drawing/2014/main" id="{1D2246A6-5B13-4C1B-9F6E-E5C0BB5CE1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057400"/>
            <a:ext cx="16002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24" name="Line 106">
            <a:extLst>
              <a:ext uri="{FF2B5EF4-FFF2-40B4-BE49-F238E27FC236}">
                <a16:creationId xmlns:a16="http://schemas.microsoft.com/office/drawing/2014/main" id="{069902ED-CE56-487B-8551-84A42A5FE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0574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25" name="Line 107">
            <a:extLst>
              <a:ext uri="{FF2B5EF4-FFF2-40B4-BE49-F238E27FC236}">
                <a16:creationId xmlns:a16="http://schemas.microsoft.com/office/drawing/2014/main" id="{24F4A7CF-6B2D-423A-9953-C718CF3BA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133600"/>
            <a:ext cx="342900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426" name="对象 16425">
            <a:extLst>
              <a:ext uri="{FF2B5EF4-FFF2-40B4-BE49-F238E27FC236}">
                <a16:creationId xmlns:a16="http://schemas.microsoft.com/office/drawing/2014/main" id="{A717202A-58C8-4090-A331-905AE0755A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3124200"/>
          <a:ext cx="77724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7" r:id="rId4" imgW="2984500" imgH="1041400" progId="Equation.3">
                  <p:embed/>
                </p:oleObj>
              </mc:Choice>
              <mc:Fallback>
                <p:oleObj r:id="rId4" imgW="2984500" imgH="1041400" progId="Equation.3">
                  <p:embed/>
                  <p:pic>
                    <p:nvPicPr>
                      <p:cNvPr id="0" name="对象 164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124200"/>
                        <a:ext cx="7772400" cy="22860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2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3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4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5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FC21D09A-DD87-4273-A9C2-ECA9CC1A26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Iteration 2</a:t>
            </a:r>
          </a:p>
        </p:txBody>
      </p:sp>
      <p:sp>
        <p:nvSpPr>
          <p:cNvPr id="70659" name="Oval 3">
            <a:extLst>
              <a:ext uri="{FF2B5EF4-FFF2-40B4-BE49-F238E27FC236}">
                <a16:creationId xmlns:a16="http://schemas.microsoft.com/office/drawing/2014/main" id="{C7A725D6-0774-462D-BA64-78235FE7F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660" name="Oval 4">
            <a:extLst>
              <a:ext uri="{FF2B5EF4-FFF2-40B4-BE49-F238E27FC236}">
                <a16:creationId xmlns:a16="http://schemas.microsoft.com/office/drawing/2014/main" id="{FB29D123-4AD9-45FD-B1E4-91203C605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661" name="Oval 5">
            <a:extLst>
              <a:ext uri="{FF2B5EF4-FFF2-40B4-BE49-F238E27FC236}">
                <a16:creationId xmlns:a16="http://schemas.microsoft.com/office/drawing/2014/main" id="{F4E8DBA7-8437-46A4-853B-C217FF1B2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662" name="Oval 6">
            <a:extLst>
              <a:ext uri="{FF2B5EF4-FFF2-40B4-BE49-F238E27FC236}">
                <a16:creationId xmlns:a16="http://schemas.microsoft.com/office/drawing/2014/main" id="{FE2D4B30-54E8-405B-AA5B-FDDBDF09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663" name="Oval 7">
            <a:extLst>
              <a:ext uri="{FF2B5EF4-FFF2-40B4-BE49-F238E27FC236}">
                <a16:creationId xmlns:a16="http://schemas.microsoft.com/office/drawing/2014/main" id="{7E87F46B-658D-41BC-AA9B-0C1CA6FD2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181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664" name="Text Box 8">
            <a:extLst>
              <a:ext uri="{FF2B5EF4-FFF2-40B4-BE49-F238E27FC236}">
                <a16:creationId xmlns:a16="http://schemas.microsoft.com/office/drawing/2014/main" id="{DC0A54DA-4618-4C80-B85C-3F37F32A3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217011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0665" name="Text Box 9">
            <a:extLst>
              <a:ext uri="{FF2B5EF4-FFF2-40B4-BE49-F238E27FC236}">
                <a16:creationId xmlns:a16="http://schemas.microsoft.com/office/drawing/2014/main" id="{EDED1F68-8813-4701-BA13-8A185324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4864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0666" name="Text Box 10">
            <a:extLst>
              <a:ext uri="{FF2B5EF4-FFF2-40B4-BE49-F238E27FC236}">
                <a16:creationId xmlns:a16="http://schemas.microsoft.com/office/drawing/2014/main" id="{1717601C-5C0B-4658-B17F-BDCA143B2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181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0667" name="Text Box 11">
            <a:extLst>
              <a:ext uri="{FF2B5EF4-FFF2-40B4-BE49-F238E27FC236}">
                <a16:creationId xmlns:a16="http://schemas.microsoft.com/office/drawing/2014/main" id="{90367095-0E16-457F-ACEA-DC4E12E4B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814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0668" name="Text Box 12">
            <a:extLst>
              <a:ext uri="{FF2B5EF4-FFF2-40B4-BE49-F238E27FC236}">
                <a16:creationId xmlns:a16="http://schemas.microsoft.com/office/drawing/2014/main" id="{427572C6-4213-489F-A75C-D16B786CD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86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70669" name="Group 23">
            <a:extLst>
              <a:ext uri="{FF2B5EF4-FFF2-40B4-BE49-F238E27FC236}">
                <a16:creationId xmlns:a16="http://schemas.microsoft.com/office/drawing/2014/main" id="{736816AB-AEAC-4246-964E-86AF12EF0A8F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1371600"/>
            <a:ext cx="914400" cy="1143000"/>
            <a:chOff x="0" y="0"/>
            <a:chExt cx="576" cy="720"/>
          </a:xfrm>
        </p:grpSpPr>
        <p:pic>
          <p:nvPicPr>
            <p:cNvPr id="70690" name="Picture 24" descr="oneant">
              <a:extLst>
                <a:ext uri="{FF2B5EF4-FFF2-40B4-BE49-F238E27FC236}">
                  <a16:creationId xmlns:a16="http://schemas.microsoft.com/office/drawing/2014/main" id="{DF53BCDD-7116-4B6C-8AE4-006C8F7A3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91" name="Text Box 25">
              <a:extLst>
                <a:ext uri="{FF2B5EF4-FFF2-40B4-BE49-F238E27FC236}">
                  <a16:creationId xmlns:a16="http://schemas.microsoft.com/office/drawing/2014/main" id="{39822A94-92BD-412A-9D95-6371E546B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0692" name="Text Box 26">
              <a:extLst>
                <a:ext uri="{FF2B5EF4-FFF2-40B4-BE49-F238E27FC236}">
                  <a16:creationId xmlns:a16="http://schemas.microsoft.com/office/drawing/2014/main" id="{F4CE3922-2185-4312-BDE8-81D04A425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0693" name="Text Box 27">
              <a:extLst>
                <a:ext uri="{FF2B5EF4-FFF2-40B4-BE49-F238E27FC236}">
                  <a16:creationId xmlns:a16="http://schemas.microsoft.com/office/drawing/2014/main" id="{0A51AFE0-451D-4B48-B2CC-84BDBB752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38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[C,B]</a:t>
              </a:r>
            </a:p>
          </p:txBody>
        </p:sp>
      </p:grpSp>
      <p:grpSp>
        <p:nvGrpSpPr>
          <p:cNvPr id="70670" name="Group 33">
            <a:extLst>
              <a:ext uri="{FF2B5EF4-FFF2-40B4-BE49-F238E27FC236}">
                <a16:creationId xmlns:a16="http://schemas.microsoft.com/office/drawing/2014/main" id="{2EBE7C4E-3B1F-43CD-9348-F45506ABAEBE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295400"/>
            <a:ext cx="914400" cy="1143000"/>
            <a:chOff x="0" y="0"/>
            <a:chExt cx="576" cy="720"/>
          </a:xfrm>
        </p:grpSpPr>
        <p:pic>
          <p:nvPicPr>
            <p:cNvPr id="70686" name="Picture 34" descr="oneant">
              <a:extLst>
                <a:ext uri="{FF2B5EF4-FFF2-40B4-BE49-F238E27FC236}">
                  <a16:creationId xmlns:a16="http://schemas.microsoft.com/office/drawing/2014/main" id="{527FC1D2-A571-45A3-9C81-4558882D8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87" name="Text Box 35">
              <a:extLst>
                <a:ext uri="{FF2B5EF4-FFF2-40B4-BE49-F238E27FC236}">
                  <a16:creationId xmlns:a16="http://schemas.microsoft.com/office/drawing/2014/main" id="{8384C2B7-BCCF-499C-B6D2-DB3C2DCC6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0688" name="Text Box 36">
              <a:extLst>
                <a:ext uri="{FF2B5EF4-FFF2-40B4-BE49-F238E27FC236}">
                  <a16:creationId xmlns:a16="http://schemas.microsoft.com/office/drawing/2014/main" id="{BAC1B9F4-50DD-47B4-9C4D-F7C380FD8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70689" name="Text Box 37">
              <a:extLst>
                <a:ext uri="{FF2B5EF4-FFF2-40B4-BE49-F238E27FC236}">
                  <a16:creationId xmlns:a16="http://schemas.microsoft.com/office/drawing/2014/main" id="{7B521BDC-C206-41CC-AE45-01B435087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383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[E,A]</a:t>
              </a:r>
            </a:p>
          </p:txBody>
        </p:sp>
      </p:grpSp>
      <p:grpSp>
        <p:nvGrpSpPr>
          <p:cNvPr id="70671" name="Group 38">
            <a:extLst>
              <a:ext uri="{FF2B5EF4-FFF2-40B4-BE49-F238E27FC236}">
                <a16:creationId xmlns:a16="http://schemas.microsoft.com/office/drawing/2014/main" id="{D71B98A3-7EB3-4C3D-9C9C-DC8A49693F57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191000"/>
            <a:ext cx="914400" cy="1143000"/>
            <a:chOff x="0" y="0"/>
            <a:chExt cx="576" cy="720"/>
          </a:xfrm>
        </p:grpSpPr>
        <p:pic>
          <p:nvPicPr>
            <p:cNvPr id="70682" name="Picture 39" descr="oneant">
              <a:extLst>
                <a:ext uri="{FF2B5EF4-FFF2-40B4-BE49-F238E27FC236}">
                  <a16:creationId xmlns:a16="http://schemas.microsoft.com/office/drawing/2014/main" id="{83D60A82-42E2-4EF1-A6B0-4BBDDF92E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83" name="Text Box 40">
              <a:extLst>
                <a:ext uri="{FF2B5EF4-FFF2-40B4-BE49-F238E27FC236}">
                  <a16:creationId xmlns:a16="http://schemas.microsoft.com/office/drawing/2014/main" id="{42FEB4D9-1989-4405-BE4F-7E4AB4C63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0684" name="Text Box 41">
              <a:extLst>
                <a:ext uri="{FF2B5EF4-FFF2-40B4-BE49-F238E27FC236}">
                  <a16:creationId xmlns:a16="http://schemas.microsoft.com/office/drawing/2014/main" id="{4019AE91-9AE4-4D40-AADB-8A24C13E8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0685" name="Text Box 42">
              <a:extLst>
                <a:ext uri="{FF2B5EF4-FFF2-40B4-BE49-F238E27FC236}">
                  <a16:creationId xmlns:a16="http://schemas.microsoft.com/office/drawing/2014/main" id="{4A66030F-940D-4034-9A9A-27FDA0ACE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38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[A,D]</a:t>
              </a:r>
            </a:p>
          </p:txBody>
        </p:sp>
      </p:grpSp>
      <p:grpSp>
        <p:nvGrpSpPr>
          <p:cNvPr id="70672" name="Group 43">
            <a:extLst>
              <a:ext uri="{FF2B5EF4-FFF2-40B4-BE49-F238E27FC236}">
                <a16:creationId xmlns:a16="http://schemas.microsoft.com/office/drawing/2014/main" id="{95C4C077-01C3-40B9-A2AA-4C2555FC5BDB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2743200"/>
            <a:ext cx="914400" cy="1143000"/>
            <a:chOff x="0" y="0"/>
            <a:chExt cx="576" cy="720"/>
          </a:xfrm>
        </p:grpSpPr>
        <p:pic>
          <p:nvPicPr>
            <p:cNvPr id="70678" name="Picture 44" descr="oneant">
              <a:extLst>
                <a:ext uri="{FF2B5EF4-FFF2-40B4-BE49-F238E27FC236}">
                  <a16:creationId xmlns:a16="http://schemas.microsoft.com/office/drawing/2014/main" id="{4B6D6136-6D0A-49F7-9423-6B491AE55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79" name="Text Box 45">
              <a:extLst>
                <a:ext uri="{FF2B5EF4-FFF2-40B4-BE49-F238E27FC236}">
                  <a16:creationId xmlns:a16="http://schemas.microsoft.com/office/drawing/2014/main" id="{013FC8FE-8197-4A45-A735-5C06479F4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0680" name="Text Box 46">
              <a:extLst>
                <a:ext uri="{FF2B5EF4-FFF2-40B4-BE49-F238E27FC236}">
                  <a16:creationId xmlns:a16="http://schemas.microsoft.com/office/drawing/2014/main" id="{7D2B9A7A-DCCB-4542-B3B9-ED78AED98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0681" name="Text Box 47">
              <a:extLst>
                <a:ext uri="{FF2B5EF4-FFF2-40B4-BE49-F238E27FC236}">
                  <a16:creationId xmlns:a16="http://schemas.microsoft.com/office/drawing/2014/main" id="{04FD2A82-AC31-430C-9785-9E5B4632CB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38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[B,C]</a:t>
              </a:r>
            </a:p>
          </p:txBody>
        </p:sp>
      </p:grpSp>
      <p:grpSp>
        <p:nvGrpSpPr>
          <p:cNvPr id="70673" name="Group 48">
            <a:extLst>
              <a:ext uri="{FF2B5EF4-FFF2-40B4-BE49-F238E27FC236}">
                <a16:creationId xmlns:a16="http://schemas.microsoft.com/office/drawing/2014/main" id="{1298A6F2-E310-4E22-B82D-C958C996C902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495800"/>
            <a:ext cx="914400" cy="1143000"/>
            <a:chOff x="0" y="0"/>
            <a:chExt cx="576" cy="720"/>
          </a:xfrm>
        </p:grpSpPr>
        <p:pic>
          <p:nvPicPr>
            <p:cNvPr id="70674" name="Picture 49" descr="oneant">
              <a:extLst>
                <a:ext uri="{FF2B5EF4-FFF2-40B4-BE49-F238E27FC236}">
                  <a16:creationId xmlns:a16="http://schemas.microsoft.com/office/drawing/2014/main" id="{CC8A8B16-1349-4812-962C-3FD045F39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75" name="Text Box 50">
              <a:extLst>
                <a:ext uri="{FF2B5EF4-FFF2-40B4-BE49-F238E27FC236}">
                  <a16:creationId xmlns:a16="http://schemas.microsoft.com/office/drawing/2014/main" id="{9AB9999E-ED8B-46E9-B4BA-BA7BDD24A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0676" name="Text Box 51">
              <a:extLst>
                <a:ext uri="{FF2B5EF4-FFF2-40B4-BE49-F238E27FC236}">
                  <a16:creationId xmlns:a16="http://schemas.microsoft.com/office/drawing/2014/main" id="{47E2B646-D570-4877-94DD-5C3B2303A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0677" name="Text Box 52">
              <a:extLst>
                <a:ext uri="{FF2B5EF4-FFF2-40B4-BE49-F238E27FC236}">
                  <a16:creationId xmlns:a16="http://schemas.microsoft.com/office/drawing/2014/main" id="{7FEA23BD-6A2F-4E5B-9F14-E910C42C1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383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[D,E]</a:t>
              </a:r>
            </a:p>
          </p:txBody>
        </p:sp>
      </p:grp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CD68ACC-1DC2-4DC0-A6C1-B86252CC68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Iteration 3</a:t>
            </a:r>
          </a:p>
        </p:txBody>
      </p:sp>
      <p:sp>
        <p:nvSpPr>
          <p:cNvPr id="71683" name="Oval 3">
            <a:extLst>
              <a:ext uri="{FF2B5EF4-FFF2-40B4-BE49-F238E27FC236}">
                <a16:creationId xmlns:a16="http://schemas.microsoft.com/office/drawing/2014/main" id="{DAEEB7D3-7521-4B23-ADA1-DF78AC50D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684" name="Oval 4">
            <a:extLst>
              <a:ext uri="{FF2B5EF4-FFF2-40B4-BE49-F238E27FC236}">
                <a16:creationId xmlns:a16="http://schemas.microsoft.com/office/drawing/2014/main" id="{FCD95BE8-1C4E-4F41-9673-9610ACC59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685" name="Oval 5">
            <a:extLst>
              <a:ext uri="{FF2B5EF4-FFF2-40B4-BE49-F238E27FC236}">
                <a16:creationId xmlns:a16="http://schemas.microsoft.com/office/drawing/2014/main" id="{5EF1D6FE-9FFE-406C-B51D-564D63691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686" name="Oval 6">
            <a:extLst>
              <a:ext uri="{FF2B5EF4-FFF2-40B4-BE49-F238E27FC236}">
                <a16:creationId xmlns:a16="http://schemas.microsoft.com/office/drawing/2014/main" id="{CEF0DD1A-F480-4343-A92E-9D25B839B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687" name="Oval 7">
            <a:extLst>
              <a:ext uri="{FF2B5EF4-FFF2-40B4-BE49-F238E27FC236}">
                <a16:creationId xmlns:a16="http://schemas.microsoft.com/office/drawing/2014/main" id="{444F5E9F-7820-4A58-B6F8-8022B001E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181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688" name="Text Box 8">
            <a:extLst>
              <a:ext uri="{FF2B5EF4-FFF2-40B4-BE49-F238E27FC236}">
                <a16:creationId xmlns:a16="http://schemas.microsoft.com/office/drawing/2014/main" id="{32F134F5-527A-4FC7-A79A-A8F6EEC22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217011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689" name="Text Box 9">
            <a:extLst>
              <a:ext uri="{FF2B5EF4-FFF2-40B4-BE49-F238E27FC236}">
                <a16:creationId xmlns:a16="http://schemas.microsoft.com/office/drawing/2014/main" id="{D22F97BF-6991-4ADB-AF90-5072C981E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4864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1690" name="Text Box 10">
            <a:extLst>
              <a:ext uri="{FF2B5EF4-FFF2-40B4-BE49-F238E27FC236}">
                <a16:creationId xmlns:a16="http://schemas.microsoft.com/office/drawing/2014/main" id="{D8E04901-E943-4BE8-881D-DF2A2183C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181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1691" name="Text Box 11">
            <a:extLst>
              <a:ext uri="{FF2B5EF4-FFF2-40B4-BE49-F238E27FC236}">
                <a16:creationId xmlns:a16="http://schemas.microsoft.com/office/drawing/2014/main" id="{1E7FC294-9A92-4876-B18B-E612DB484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814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692" name="Text Box 12">
            <a:extLst>
              <a:ext uri="{FF2B5EF4-FFF2-40B4-BE49-F238E27FC236}">
                <a16:creationId xmlns:a16="http://schemas.microsoft.com/office/drawing/2014/main" id="{3AB4C1B1-9C7F-408D-A9C2-66108311F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86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71693" name="Group 18">
            <a:extLst>
              <a:ext uri="{FF2B5EF4-FFF2-40B4-BE49-F238E27FC236}">
                <a16:creationId xmlns:a16="http://schemas.microsoft.com/office/drawing/2014/main" id="{5FCEA6D9-8FBA-4C37-A141-FB3D84AD192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371600"/>
            <a:ext cx="954088" cy="990600"/>
            <a:chOff x="0" y="0"/>
            <a:chExt cx="814" cy="720"/>
          </a:xfrm>
        </p:grpSpPr>
        <p:pic>
          <p:nvPicPr>
            <p:cNvPr id="71714" name="Picture 19" descr="oneant">
              <a:extLst>
                <a:ext uri="{FF2B5EF4-FFF2-40B4-BE49-F238E27FC236}">
                  <a16:creationId xmlns:a16="http://schemas.microsoft.com/office/drawing/2014/main" id="{D22AA05E-E923-426A-983F-CA0E98202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15" name="Text Box 20">
              <a:extLst>
                <a:ext uri="{FF2B5EF4-FFF2-40B4-BE49-F238E27FC236}">
                  <a16:creationId xmlns:a16="http://schemas.microsoft.com/office/drawing/2014/main" id="{82C50D9E-9043-4379-83FE-CD40C3E14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" y="48"/>
              <a:ext cx="529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1716" name="Text Box 21">
              <a:extLst>
                <a:ext uri="{FF2B5EF4-FFF2-40B4-BE49-F238E27FC236}">
                  <a16:creationId xmlns:a16="http://schemas.microsoft.com/office/drawing/2014/main" id="{0A0875E4-14E2-41D0-8CEA-FB3C49508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229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1717" name="Text Box 22">
              <a:extLst>
                <a:ext uri="{FF2B5EF4-FFF2-40B4-BE49-F238E27FC236}">
                  <a16:creationId xmlns:a16="http://schemas.microsoft.com/office/drawing/2014/main" id="{C87EB780-76E4-4797-8D03-67353FDFC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670" cy="22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[D,E,A]</a:t>
              </a:r>
            </a:p>
          </p:txBody>
        </p:sp>
      </p:grpSp>
      <p:grpSp>
        <p:nvGrpSpPr>
          <p:cNvPr id="71694" name="Group 33">
            <a:extLst>
              <a:ext uri="{FF2B5EF4-FFF2-40B4-BE49-F238E27FC236}">
                <a16:creationId xmlns:a16="http://schemas.microsoft.com/office/drawing/2014/main" id="{477F5770-F74A-4935-887A-92ECB41D0DB7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1447800"/>
            <a:ext cx="954088" cy="990600"/>
            <a:chOff x="0" y="0"/>
            <a:chExt cx="814" cy="720"/>
          </a:xfrm>
        </p:grpSpPr>
        <p:pic>
          <p:nvPicPr>
            <p:cNvPr id="71710" name="Picture 34" descr="oneant">
              <a:extLst>
                <a:ext uri="{FF2B5EF4-FFF2-40B4-BE49-F238E27FC236}">
                  <a16:creationId xmlns:a16="http://schemas.microsoft.com/office/drawing/2014/main" id="{7747F0F8-1C9A-499F-8949-173086AC0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11" name="Text Box 35">
              <a:extLst>
                <a:ext uri="{FF2B5EF4-FFF2-40B4-BE49-F238E27FC236}">
                  <a16:creationId xmlns:a16="http://schemas.microsoft.com/office/drawing/2014/main" id="{679B35F8-3973-4253-B6DB-F29D5D7D7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" y="48"/>
              <a:ext cx="529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1712" name="Text Box 36">
              <a:extLst>
                <a:ext uri="{FF2B5EF4-FFF2-40B4-BE49-F238E27FC236}">
                  <a16:creationId xmlns:a16="http://schemas.microsoft.com/office/drawing/2014/main" id="{C20A06D2-8103-4E1A-A7F0-B2B75AE91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229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71713" name="Text Box 37">
              <a:extLst>
                <a:ext uri="{FF2B5EF4-FFF2-40B4-BE49-F238E27FC236}">
                  <a16:creationId xmlns:a16="http://schemas.microsoft.com/office/drawing/2014/main" id="{0BBC7997-FD9F-4AA2-B0BC-86B77BA62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670" cy="22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[E,A,B]</a:t>
              </a:r>
            </a:p>
          </p:txBody>
        </p:sp>
      </p:grpSp>
      <p:grpSp>
        <p:nvGrpSpPr>
          <p:cNvPr id="71695" name="Group 38">
            <a:extLst>
              <a:ext uri="{FF2B5EF4-FFF2-40B4-BE49-F238E27FC236}">
                <a16:creationId xmlns:a16="http://schemas.microsoft.com/office/drawing/2014/main" id="{4AFF8B51-1EFD-4BAC-A81B-F71847B7CE34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4572000"/>
            <a:ext cx="954088" cy="990600"/>
            <a:chOff x="0" y="0"/>
            <a:chExt cx="814" cy="720"/>
          </a:xfrm>
        </p:grpSpPr>
        <p:pic>
          <p:nvPicPr>
            <p:cNvPr id="71706" name="Picture 39" descr="oneant">
              <a:extLst>
                <a:ext uri="{FF2B5EF4-FFF2-40B4-BE49-F238E27FC236}">
                  <a16:creationId xmlns:a16="http://schemas.microsoft.com/office/drawing/2014/main" id="{590449C9-6AFC-4D66-8B2E-15C6479E5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07" name="Text Box 40">
              <a:extLst>
                <a:ext uri="{FF2B5EF4-FFF2-40B4-BE49-F238E27FC236}">
                  <a16:creationId xmlns:a16="http://schemas.microsoft.com/office/drawing/2014/main" id="{CB99841C-DC85-43F0-88F3-619ED8B87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" y="48"/>
              <a:ext cx="529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1708" name="Text Box 41">
              <a:extLst>
                <a:ext uri="{FF2B5EF4-FFF2-40B4-BE49-F238E27FC236}">
                  <a16:creationId xmlns:a16="http://schemas.microsoft.com/office/drawing/2014/main" id="{5F7F6CF5-E0AE-495B-BF0D-F0AA38BAD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229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1709" name="Text Box 42">
              <a:extLst>
                <a:ext uri="{FF2B5EF4-FFF2-40B4-BE49-F238E27FC236}">
                  <a16:creationId xmlns:a16="http://schemas.microsoft.com/office/drawing/2014/main" id="{13E811FF-232F-4CD8-A77F-DC0E204A92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670" cy="22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[C,B,E]</a:t>
              </a:r>
            </a:p>
          </p:txBody>
        </p:sp>
      </p:grpSp>
      <p:grpSp>
        <p:nvGrpSpPr>
          <p:cNvPr id="71696" name="Group 43">
            <a:extLst>
              <a:ext uri="{FF2B5EF4-FFF2-40B4-BE49-F238E27FC236}">
                <a16:creationId xmlns:a16="http://schemas.microsoft.com/office/drawing/2014/main" id="{9609B473-2B49-4ABA-917F-23DC0E95863C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343400"/>
            <a:ext cx="963613" cy="990600"/>
            <a:chOff x="0" y="0"/>
            <a:chExt cx="822" cy="720"/>
          </a:xfrm>
        </p:grpSpPr>
        <p:pic>
          <p:nvPicPr>
            <p:cNvPr id="71702" name="Picture 44" descr="oneant">
              <a:extLst>
                <a:ext uri="{FF2B5EF4-FFF2-40B4-BE49-F238E27FC236}">
                  <a16:creationId xmlns:a16="http://schemas.microsoft.com/office/drawing/2014/main" id="{1544957B-E435-402B-99E2-196F9C56D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03" name="Text Box 45">
              <a:extLst>
                <a:ext uri="{FF2B5EF4-FFF2-40B4-BE49-F238E27FC236}">
                  <a16:creationId xmlns:a16="http://schemas.microsoft.com/office/drawing/2014/main" id="{91F4DFC3-F9F1-4EC7-A3E8-6875C2CE6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" y="48"/>
              <a:ext cx="529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1704" name="Text Box 46">
              <a:extLst>
                <a:ext uri="{FF2B5EF4-FFF2-40B4-BE49-F238E27FC236}">
                  <a16:creationId xmlns:a16="http://schemas.microsoft.com/office/drawing/2014/main" id="{5860C5AF-D95A-40F6-A937-13AE3B86F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229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1705" name="Text Box 47">
              <a:extLst>
                <a:ext uri="{FF2B5EF4-FFF2-40B4-BE49-F238E27FC236}">
                  <a16:creationId xmlns:a16="http://schemas.microsoft.com/office/drawing/2014/main" id="{A9A1BC30-997C-4C53-9CDE-DBE4927AD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678" cy="22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[B,C,D]</a:t>
              </a:r>
            </a:p>
          </p:txBody>
        </p:sp>
      </p:grpSp>
      <p:grpSp>
        <p:nvGrpSpPr>
          <p:cNvPr id="71697" name="Group 48">
            <a:extLst>
              <a:ext uri="{FF2B5EF4-FFF2-40B4-BE49-F238E27FC236}">
                <a16:creationId xmlns:a16="http://schemas.microsoft.com/office/drawing/2014/main" id="{4A8CE969-9338-4D71-818A-75387D857CC0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743200"/>
            <a:ext cx="963613" cy="990600"/>
            <a:chOff x="0" y="0"/>
            <a:chExt cx="822" cy="720"/>
          </a:xfrm>
        </p:grpSpPr>
        <p:pic>
          <p:nvPicPr>
            <p:cNvPr id="71698" name="Picture 49" descr="oneant">
              <a:extLst>
                <a:ext uri="{FF2B5EF4-FFF2-40B4-BE49-F238E27FC236}">
                  <a16:creationId xmlns:a16="http://schemas.microsoft.com/office/drawing/2014/main" id="{FF3CB6AC-E07C-4C4B-8953-05F98C0FC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699" name="Text Box 50">
              <a:extLst>
                <a:ext uri="{FF2B5EF4-FFF2-40B4-BE49-F238E27FC236}">
                  <a16:creationId xmlns:a16="http://schemas.microsoft.com/office/drawing/2014/main" id="{682B9CC4-BB7B-4C8D-8BEF-F0726A054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" y="48"/>
              <a:ext cx="529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1700" name="Text Box 51">
              <a:extLst>
                <a:ext uri="{FF2B5EF4-FFF2-40B4-BE49-F238E27FC236}">
                  <a16:creationId xmlns:a16="http://schemas.microsoft.com/office/drawing/2014/main" id="{78EABA03-C026-4EF2-9C07-9F66C44704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229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1701" name="Text Box 52">
              <a:extLst>
                <a:ext uri="{FF2B5EF4-FFF2-40B4-BE49-F238E27FC236}">
                  <a16:creationId xmlns:a16="http://schemas.microsoft.com/office/drawing/2014/main" id="{44AA9636-B3A2-4CA6-8B99-5721AA3D6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678" cy="22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[A,D,C]</a:t>
              </a:r>
            </a:p>
          </p:txBody>
        </p:sp>
      </p:grp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79B78CD4-B61B-482B-8063-3963BF3FA9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Iteration 4</a:t>
            </a:r>
          </a:p>
        </p:txBody>
      </p:sp>
      <p:sp>
        <p:nvSpPr>
          <p:cNvPr id="72707" name="Oval 3">
            <a:extLst>
              <a:ext uri="{FF2B5EF4-FFF2-40B4-BE49-F238E27FC236}">
                <a16:creationId xmlns:a16="http://schemas.microsoft.com/office/drawing/2014/main" id="{6FD24884-1A5C-4766-8CC9-D4A684E9D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708" name="Oval 4">
            <a:extLst>
              <a:ext uri="{FF2B5EF4-FFF2-40B4-BE49-F238E27FC236}">
                <a16:creationId xmlns:a16="http://schemas.microsoft.com/office/drawing/2014/main" id="{79F3E12B-2DA9-48D3-B58B-9E130B577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709" name="Oval 5">
            <a:extLst>
              <a:ext uri="{FF2B5EF4-FFF2-40B4-BE49-F238E27FC236}">
                <a16:creationId xmlns:a16="http://schemas.microsoft.com/office/drawing/2014/main" id="{3C30637C-697D-458B-A56F-D3C7A09B5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710" name="Oval 6">
            <a:extLst>
              <a:ext uri="{FF2B5EF4-FFF2-40B4-BE49-F238E27FC236}">
                <a16:creationId xmlns:a16="http://schemas.microsoft.com/office/drawing/2014/main" id="{3F47ACAF-0E30-40BB-BCA7-589EEC0C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711" name="Oval 7">
            <a:extLst>
              <a:ext uri="{FF2B5EF4-FFF2-40B4-BE49-F238E27FC236}">
                <a16:creationId xmlns:a16="http://schemas.microsoft.com/office/drawing/2014/main" id="{7A2DF6DE-9776-47C9-995C-CC5F18917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181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6ECB2F3F-50C2-4F33-ADCB-241AB5A27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217011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46A50749-9E73-434B-AB74-4E86624E6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4864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2714" name="Text Box 10">
            <a:extLst>
              <a:ext uri="{FF2B5EF4-FFF2-40B4-BE49-F238E27FC236}">
                <a16:creationId xmlns:a16="http://schemas.microsoft.com/office/drawing/2014/main" id="{B5114E85-99B5-4125-B6CA-13B74C98A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181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2715" name="Text Box 11">
            <a:extLst>
              <a:ext uri="{FF2B5EF4-FFF2-40B4-BE49-F238E27FC236}">
                <a16:creationId xmlns:a16="http://schemas.microsoft.com/office/drawing/2014/main" id="{CA989416-C4A4-432E-A1A2-63A0C8856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814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716" name="Text Box 12">
            <a:extLst>
              <a:ext uri="{FF2B5EF4-FFF2-40B4-BE49-F238E27FC236}">
                <a16:creationId xmlns:a16="http://schemas.microsoft.com/office/drawing/2014/main" id="{49E70C4B-11BB-4601-9C20-80AA1EAF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86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72717" name="Group 18">
            <a:extLst>
              <a:ext uri="{FF2B5EF4-FFF2-40B4-BE49-F238E27FC236}">
                <a16:creationId xmlns:a16="http://schemas.microsoft.com/office/drawing/2014/main" id="{4799120D-2254-4875-AB22-8D4E192BD9E0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1295400"/>
            <a:ext cx="1192213" cy="1143000"/>
            <a:chOff x="0" y="0"/>
            <a:chExt cx="751" cy="720"/>
          </a:xfrm>
        </p:grpSpPr>
        <p:pic>
          <p:nvPicPr>
            <p:cNvPr id="72738" name="Picture 19" descr="oneant">
              <a:extLst>
                <a:ext uri="{FF2B5EF4-FFF2-40B4-BE49-F238E27FC236}">
                  <a16:creationId xmlns:a16="http://schemas.microsoft.com/office/drawing/2014/main" id="{7EA2880D-9966-48DD-AC84-D9D27A33D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9" name="Text Box 20">
              <a:extLst>
                <a:ext uri="{FF2B5EF4-FFF2-40B4-BE49-F238E27FC236}">
                  <a16:creationId xmlns:a16="http://schemas.microsoft.com/office/drawing/2014/main" id="{1E51D81E-46D2-493C-AB63-E3C59B846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2740" name="Text Box 21">
              <a:extLst>
                <a:ext uri="{FF2B5EF4-FFF2-40B4-BE49-F238E27FC236}">
                  <a16:creationId xmlns:a16="http://schemas.microsoft.com/office/drawing/2014/main" id="{D1CF6CF7-1835-4AE6-8F2A-04CB31C00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2741" name="Text Box 22">
              <a:extLst>
                <a:ext uri="{FF2B5EF4-FFF2-40B4-BE49-F238E27FC236}">
                  <a16:creationId xmlns:a16="http://schemas.microsoft.com/office/drawing/2014/main" id="{E6BF3D73-7241-4051-B2A0-4D667D889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607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[D,E,A,B]</a:t>
              </a:r>
            </a:p>
          </p:txBody>
        </p:sp>
      </p:grpSp>
      <p:grpSp>
        <p:nvGrpSpPr>
          <p:cNvPr id="72718" name="Group 28">
            <a:extLst>
              <a:ext uri="{FF2B5EF4-FFF2-40B4-BE49-F238E27FC236}">
                <a16:creationId xmlns:a16="http://schemas.microsoft.com/office/drawing/2014/main" id="{07C51D40-07EC-4775-AFE3-D723E44A65E7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295400"/>
            <a:ext cx="1201738" cy="1143000"/>
            <a:chOff x="0" y="0"/>
            <a:chExt cx="757" cy="720"/>
          </a:xfrm>
        </p:grpSpPr>
        <p:pic>
          <p:nvPicPr>
            <p:cNvPr id="72734" name="Picture 29" descr="oneant">
              <a:extLst>
                <a:ext uri="{FF2B5EF4-FFF2-40B4-BE49-F238E27FC236}">
                  <a16:creationId xmlns:a16="http://schemas.microsoft.com/office/drawing/2014/main" id="{FF02BB9E-3FE2-4233-82A5-689C7F1B8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5" name="Text Box 30">
              <a:extLst>
                <a:ext uri="{FF2B5EF4-FFF2-40B4-BE49-F238E27FC236}">
                  <a16:creationId xmlns:a16="http://schemas.microsoft.com/office/drawing/2014/main" id="{B64DFF70-79AD-4630-90AD-E39B08688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2736" name="Text Box 31">
              <a:extLst>
                <a:ext uri="{FF2B5EF4-FFF2-40B4-BE49-F238E27FC236}">
                  <a16:creationId xmlns:a16="http://schemas.microsoft.com/office/drawing/2014/main" id="{D9D57BF2-007A-422F-822D-907F562F50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2737" name="Text Box 32">
              <a:extLst>
                <a:ext uri="{FF2B5EF4-FFF2-40B4-BE49-F238E27FC236}">
                  <a16:creationId xmlns:a16="http://schemas.microsoft.com/office/drawing/2014/main" id="{D3F625A0-6480-48CE-B7E4-CBDBC260EF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613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[B,C,D,A]</a:t>
              </a:r>
            </a:p>
          </p:txBody>
        </p:sp>
      </p:grpSp>
      <p:grpSp>
        <p:nvGrpSpPr>
          <p:cNvPr id="72719" name="Group 38">
            <a:extLst>
              <a:ext uri="{FF2B5EF4-FFF2-40B4-BE49-F238E27FC236}">
                <a16:creationId xmlns:a16="http://schemas.microsoft.com/office/drawing/2014/main" id="{C8CC4DC4-A5D8-4C58-B453-5B32E0211E44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667000"/>
            <a:ext cx="1192213" cy="1143000"/>
            <a:chOff x="0" y="0"/>
            <a:chExt cx="751" cy="720"/>
          </a:xfrm>
        </p:grpSpPr>
        <p:pic>
          <p:nvPicPr>
            <p:cNvPr id="72730" name="Picture 39" descr="oneant">
              <a:extLst>
                <a:ext uri="{FF2B5EF4-FFF2-40B4-BE49-F238E27FC236}">
                  <a16:creationId xmlns:a16="http://schemas.microsoft.com/office/drawing/2014/main" id="{5783F32F-87E2-43DF-9FCC-C937050D2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1" name="Text Box 40">
              <a:extLst>
                <a:ext uri="{FF2B5EF4-FFF2-40B4-BE49-F238E27FC236}">
                  <a16:creationId xmlns:a16="http://schemas.microsoft.com/office/drawing/2014/main" id="{F2463715-20AF-40D8-B16E-AA92DCA24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2732" name="Text Box 41">
              <a:extLst>
                <a:ext uri="{FF2B5EF4-FFF2-40B4-BE49-F238E27FC236}">
                  <a16:creationId xmlns:a16="http://schemas.microsoft.com/office/drawing/2014/main" id="{8CE1ED29-C14D-4AAC-AC06-BE9E09B3E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72733" name="Text Box 42">
              <a:extLst>
                <a:ext uri="{FF2B5EF4-FFF2-40B4-BE49-F238E27FC236}">
                  <a16:creationId xmlns:a16="http://schemas.microsoft.com/office/drawing/2014/main" id="{FF7C48B8-3E6F-42F5-B314-8815911BA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607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[E,A,B,C]</a:t>
              </a:r>
            </a:p>
          </p:txBody>
        </p:sp>
      </p:grpSp>
      <p:grpSp>
        <p:nvGrpSpPr>
          <p:cNvPr id="72720" name="Group 43">
            <a:extLst>
              <a:ext uri="{FF2B5EF4-FFF2-40B4-BE49-F238E27FC236}">
                <a16:creationId xmlns:a16="http://schemas.microsoft.com/office/drawing/2014/main" id="{4903136E-12F9-4A4A-99C5-2EA9C7BF69E2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572000"/>
            <a:ext cx="1093788" cy="1143000"/>
            <a:chOff x="0" y="0"/>
            <a:chExt cx="689" cy="720"/>
          </a:xfrm>
        </p:grpSpPr>
        <p:pic>
          <p:nvPicPr>
            <p:cNvPr id="72726" name="Picture 44" descr="oneant">
              <a:extLst>
                <a:ext uri="{FF2B5EF4-FFF2-40B4-BE49-F238E27FC236}">
                  <a16:creationId xmlns:a16="http://schemas.microsoft.com/office/drawing/2014/main" id="{9A78AFA2-5F19-432D-BB7C-68B1504DB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7" name="Text Box 45">
              <a:extLst>
                <a:ext uri="{FF2B5EF4-FFF2-40B4-BE49-F238E27FC236}">
                  <a16:creationId xmlns:a16="http://schemas.microsoft.com/office/drawing/2014/main" id="{A123D83B-0B5C-479D-BFF1-87D0821CE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2728" name="Text Box 46">
              <a:extLst>
                <a:ext uri="{FF2B5EF4-FFF2-40B4-BE49-F238E27FC236}">
                  <a16:creationId xmlns:a16="http://schemas.microsoft.com/office/drawing/2014/main" id="{77FDE6A3-F403-4186-9BB2-FFAFC4EC00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2729" name="Text Box 47">
              <a:extLst>
                <a:ext uri="{FF2B5EF4-FFF2-40B4-BE49-F238E27FC236}">
                  <a16:creationId xmlns:a16="http://schemas.microsoft.com/office/drawing/2014/main" id="{B702D0CE-33BA-49FA-B54B-B428307AA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545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[A,DCE]</a:t>
              </a:r>
            </a:p>
          </p:txBody>
        </p:sp>
      </p:grpSp>
      <p:grpSp>
        <p:nvGrpSpPr>
          <p:cNvPr id="72721" name="Group 48">
            <a:extLst>
              <a:ext uri="{FF2B5EF4-FFF2-40B4-BE49-F238E27FC236}">
                <a16:creationId xmlns:a16="http://schemas.microsoft.com/office/drawing/2014/main" id="{1F07F1FA-2746-47E2-95EE-BD74BFC9BEF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419600"/>
            <a:ext cx="1192213" cy="1143000"/>
            <a:chOff x="0" y="0"/>
            <a:chExt cx="751" cy="720"/>
          </a:xfrm>
        </p:grpSpPr>
        <p:pic>
          <p:nvPicPr>
            <p:cNvPr id="72722" name="Picture 49" descr="oneant">
              <a:extLst>
                <a:ext uri="{FF2B5EF4-FFF2-40B4-BE49-F238E27FC236}">
                  <a16:creationId xmlns:a16="http://schemas.microsoft.com/office/drawing/2014/main" id="{216EE6A1-20C1-4161-8085-C1C472085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3" name="Text Box 50">
              <a:extLst>
                <a:ext uri="{FF2B5EF4-FFF2-40B4-BE49-F238E27FC236}">
                  <a16:creationId xmlns:a16="http://schemas.microsoft.com/office/drawing/2014/main" id="{A1A3B988-3A75-4E1E-9412-E7D987800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2724" name="Text Box 51">
              <a:extLst>
                <a:ext uri="{FF2B5EF4-FFF2-40B4-BE49-F238E27FC236}">
                  <a16:creationId xmlns:a16="http://schemas.microsoft.com/office/drawing/2014/main" id="{8FE4CEF7-1C91-4B86-9BE2-FCE96425DE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2725" name="Text Box 52">
              <a:extLst>
                <a:ext uri="{FF2B5EF4-FFF2-40B4-BE49-F238E27FC236}">
                  <a16:creationId xmlns:a16="http://schemas.microsoft.com/office/drawing/2014/main" id="{978F9773-379F-48F7-8E12-73B7E7734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607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[C,B,E,D]</a:t>
              </a:r>
            </a:p>
          </p:txBody>
        </p:sp>
      </p:grp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B8CFB3E0-2658-4676-B187-39D3156AAA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Iteration 5</a:t>
            </a:r>
          </a:p>
        </p:txBody>
      </p:sp>
      <p:sp>
        <p:nvSpPr>
          <p:cNvPr id="73731" name="Oval 3">
            <a:extLst>
              <a:ext uri="{FF2B5EF4-FFF2-40B4-BE49-F238E27FC236}">
                <a16:creationId xmlns:a16="http://schemas.microsoft.com/office/drawing/2014/main" id="{C7EC239A-D71C-47F0-A780-736F9B597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3732" name="Oval 4">
            <a:extLst>
              <a:ext uri="{FF2B5EF4-FFF2-40B4-BE49-F238E27FC236}">
                <a16:creationId xmlns:a16="http://schemas.microsoft.com/office/drawing/2014/main" id="{87D497F0-9006-4745-AA13-60E8DAD81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3733" name="Oval 5">
            <a:extLst>
              <a:ext uri="{FF2B5EF4-FFF2-40B4-BE49-F238E27FC236}">
                <a16:creationId xmlns:a16="http://schemas.microsoft.com/office/drawing/2014/main" id="{291453D2-1DD1-4739-8C15-F11AB7BB6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3734" name="Oval 6">
            <a:extLst>
              <a:ext uri="{FF2B5EF4-FFF2-40B4-BE49-F238E27FC236}">
                <a16:creationId xmlns:a16="http://schemas.microsoft.com/office/drawing/2014/main" id="{2337EEDF-CDEC-468D-B81C-8D943AEAB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3735" name="Oval 7">
            <a:extLst>
              <a:ext uri="{FF2B5EF4-FFF2-40B4-BE49-F238E27FC236}">
                <a16:creationId xmlns:a16="http://schemas.microsoft.com/office/drawing/2014/main" id="{C8BB2DFF-95CE-4DE0-80C5-7CCCF61A5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181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4383F13A-2648-41C8-93DE-7E960CBBC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217011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3737" name="Text Box 9">
            <a:extLst>
              <a:ext uri="{FF2B5EF4-FFF2-40B4-BE49-F238E27FC236}">
                <a16:creationId xmlns:a16="http://schemas.microsoft.com/office/drawing/2014/main" id="{C19BFA3C-4AFD-4356-8692-2726CF7C3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4864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3738" name="Text Box 10">
            <a:extLst>
              <a:ext uri="{FF2B5EF4-FFF2-40B4-BE49-F238E27FC236}">
                <a16:creationId xmlns:a16="http://schemas.microsoft.com/office/drawing/2014/main" id="{CC2BEE12-7B74-42BD-8E5B-86C11ACE3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181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3739" name="Text Box 11">
            <a:extLst>
              <a:ext uri="{FF2B5EF4-FFF2-40B4-BE49-F238E27FC236}">
                <a16:creationId xmlns:a16="http://schemas.microsoft.com/office/drawing/2014/main" id="{FC2E7B4B-9B98-4A56-9A23-F1FD35230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814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3740" name="Text Box 12">
            <a:extLst>
              <a:ext uri="{FF2B5EF4-FFF2-40B4-BE49-F238E27FC236}">
                <a16:creationId xmlns:a16="http://schemas.microsoft.com/office/drawing/2014/main" id="{32443864-7CBE-4BD2-9D43-6BADD7572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86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73741" name="Group 13">
            <a:extLst>
              <a:ext uri="{FF2B5EF4-FFF2-40B4-BE49-F238E27FC236}">
                <a16:creationId xmlns:a16="http://schemas.microsoft.com/office/drawing/2014/main" id="{C4ACC8E2-EE61-4CB2-9CB6-E7A42A0A7E35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219200"/>
            <a:ext cx="1370013" cy="1143000"/>
            <a:chOff x="0" y="0"/>
            <a:chExt cx="863" cy="720"/>
          </a:xfrm>
        </p:grpSpPr>
        <p:pic>
          <p:nvPicPr>
            <p:cNvPr id="73762" name="Picture 14" descr="oneant">
              <a:extLst>
                <a:ext uri="{FF2B5EF4-FFF2-40B4-BE49-F238E27FC236}">
                  <a16:creationId xmlns:a16="http://schemas.microsoft.com/office/drawing/2014/main" id="{658089C1-ECC8-4382-BE87-A7E49EB24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63" name="Text Box 15">
              <a:extLst>
                <a:ext uri="{FF2B5EF4-FFF2-40B4-BE49-F238E27FC236}">
                  <a16:creationId xmlns:a16="http://schemas.microsoft.com/office/drawing/2014/main" id="{35C37325-C64F-49CC-A117-E24386E68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3764" name="Text Box 16">
              <a:extLst>
                <a:ext uri="{FF2B5EF4-FFF2-40B4-BE49-F238E27FC236}">
                  <a16:creationId xmlns:a16="http://schemas.microsoft.com/office/drawing/2014/main" id="{5C37820E-B538-498C-B86A-99A98CC7E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3765" name="Text Box 17">
              <a:extLst>
                <a:ext uri="{FF2B5EF4-FFF2-40B4-BE49-F238E27FC236}">
                  <a16:creationId xmlns:a16="http://schemas.microsoft.com/office/drawing/2014/main" id="{1DE2639C-3958-4205-8DC3-BE4174FA0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71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[A,D,C,E,B]</a:t>
              </a:r>
            </a:p>
          </p:txBody>
        </p:sp>
      </p:grpSp>
      <p:grpSp>
        <p:nvGrpSpPr>
          <p:cNvPr id="73742" name="Group 23">
            <a:extLst>
              <a:ext uri="{FF2B5EF4-FFF2-40B4-BE49-F238E27FC236}">
                <a16:creationId xmlns:a16="http://schemas.microsoft.com/office/drawing/2014/main" id="{10700B8D-5EE2-48D7-8951-8AF7D39619D2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295400"/>
            <a:ext cx="1370013" cy="1143000"/>
            <a:chOff x="0" y="0"/>
            <a:chExt cx="863" cy="720"/>
          </a:xfrm>
        </p:grpSpPr>
        <p:pic>
          <p:nvPicPr>
            <p:cNvPr id="73758" name="Picture 24" descr="oneant">
              <a:extLst>
                <a:ext uri="{FF2B5EF4-FFF2-40B4-BE49-F238E27FC236}">
                  <a16:creationId xmlns:a16="http://schemas.microsoft.com/office/drawing/2014/main" id="{54D3DB50-9D21-43A3-A868-8B7CE1FDA4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59" name="Text Box 25">
              <a:extLst>
                <a:ext uri="{FF2B5EF4-FFF2-40B4-BE49-F238E27FC236}">
                  <a16:creationId xmlns:a16="http://schemas.microsoft.com/office/drawing/2014/main" id="{6FD04714-9783-4C34-A9D4-29AF298FE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3760" name="Text Box 26">
              <a:extLst>
                <a:ext uri="{FF2B5EF4-FFF2-40B4-BE49-F238E27FC236}">
                  <a16:creationId xmlns:a16="http://schemas.microsoft.com/office/drawing/2014/main" id="{F613AD00-291F-43A6-94B1-7A4C6187E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3761" name="Text Box 27">
              <a:extLst>
                <a:ext uri="{FF2B5EF4-FFF2-40B4-BE49-F238E27FC236}">
                  <a16:creationId xmlns:a16="http://schemas.microsoft.com/office/drawing/2014/main" id="{D7021585-7F1A-4381-9A3C-46C4C1FC4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71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[C,B,E,D,A]</a:t>
              </a:r>
            </a:p>
          </p:txBody>
        </p:sp>
      </p:grpSp>
      <p:grpSp>
        <p:nvGrpSpPr>
          <p:cNvPr id="73743" name="Group 39">
            <a:extLst>
              <a:ext uri="{FF2B5EF4-FFF2-40B4-BE49-F238E27FC236}">
                <a16:creationId xmlns:a16="http://schemas.microsoft.com/office/drawing/2014/main" id="{FE943472-8A33-4412-80BF-24BC17F8B26C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667000"/>
            <a:ext cx="1370013" cy="1143000"/>
            <a:chOff x="0" y="0"/>
            <a:chExt cx="863" cy="720"/>
          </a:xfrm>
        </p:grpSpPr>
        <p:pic>
          <p:nvPicPr>
            <p:cNvPr id="73754" name="Picture 40" descr="oneant">
              <a:extLst>
                <a:ext uri="{FF2B5EF4-FFF2-40B4-BE49-F238E27FC236}">
                  <a16:creationId xmlns:a16="http://schemas.microsoft.com/office/drawing/2014/main" id="{3C8E7D79-BE91-45E0-98F1-FC6DA0F12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55" name="Text Box 41">
              <a:extLst>
                <a:ext uri="{FF2B5EF4-FFF2-40B4-BE49-F238E27FC236}">
                  <a16:creationId xmlns:a16="http://schemas.microsoft.com/office/drawing/2014/main" id="{5A06D85D-E29A-497A-8131-4580DDCD2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3756" name="Text Box 42">
              <a:extLst>
                <a:ext uri="{FF2B5EF4-FFF2-40B4-BE49-F238E27FC236}">
                  <a16:creationId xmlns:a16="http://schemas.microsoft.com/office/drawing/2014/main" id="{121E6381-8754-4A8F-AFD7-B51330FD4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3757" name="Text Box 43">
              <a:extLst>
                <a:ext uri="{FF2B5EF4-FFF2-40B4-BE49-F238E27FC236}">
                  <a16:creationId xmlns:a16="http://schemas.microsoft.com/office/drawing/2014/main" id="{B4F694C7-2A41-48B4-81FC-2256F528E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71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[D,E,A,B,C]</a:t>
              </a:r>
            </a:p>
          </p:txBody>
        </p:sp>
      </p:grpSp>
      <p:grpSp>
        <p:nvGrpSpPr>
          <p:cNvPr id="73744" name="Group 44">
            <a:extLst>
              <a:ext uri="{FF2B5EF4-FFF2-40B4-BE49-F238E27FC236}">
                <a16:creationId xmlns:a16="http://schemas.microsoft.com/office/drawing/2014/main" id="{1972519C-CA34-43E5-BC1B-5DBDA005133E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4800600"/>
            <a:ext cx="1370013" cy="1143000"/>
            <a:chOff x="0" y="0"/>
            <a:chExt cx="863" cy="720"/>
          </a:xfrm>
        </p:grpSpPr>
        <p:pic>
          <p:nvPicPr>
            <p:cNvPr id="73750" name="Picture 45" descr="oneant">
              <a:extLst>
                <a:ext uri="{FF2B5EF4-FFF2-40B4-BE49-F238E27FC236}">
                  <a16:creationId xmlns:a16="http://schemas.microsoft.com/office/drawing/2014/main" id="{0BDE2199-BA0E-48CD-A174-E0B2ABD818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51" name="Text Box 46">
              <a:extLst>
                <a:ext uri="{FF2B5EF4-FFF2-40B4-BE49-F238E27FC236}">
                  <a16:creationId xmlns:a16="http://schemas.microsoft.com/office/drawing/2014/main" id="{224F0B0C-FDFD-413B-A786-D57570B86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3752" name="Text Box 47">
              <a:extLst>
                <a:ext uri="{FF2B5EF4-FFF2-40B4-BE49-F238E27FC236}">
                  <a16:creationId xmlns:a16="http://schemas.microsoft.com/office/drawing/2014/main" id="{EFACBDBD-B2F6-4789-96F2-C15B37AFE4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3753" name="Text Box 48">
              <a:extLst>
                <a:ext uri="{FF2B5EF4-FFF2-40B4-BE49-F238E27FC236}">
                  <a16:creationId xmlns:a16="http://schemas.microsoft.com/office/drawing/2014/main" id="{1A8F1477-D811-4B09-8024-400E1189E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71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[B,C,D,A,E]</a:t>
              </a:r>
            </a:p>
          </p:txBody>
        </p:sp>
      </p:grpSp>
      <p:grpSp>
        <p:nvGrpSpPr>
          <p:cNvPr id="73745" name="Group 49">
            <a:extLst>
              <a:ext uri="{FF2B5EF4-FFF2-40B4-BE49-F238E27FC236}">
                <a16:creationId xmlns:a16="http://schemas.microsoft.com/office/drawing/2014/main" id="{B307509F-B2E2-401A-A9EE-D43FD089E17D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419600"/>
            <a:ext cx="1370013" cy="1143000"/>
            <a:chOff x="0" y="0"/>
            <a:chExt cx="863" cy="720"/>
          </a:xfrm>
        </p:grpSpPr>
        <p:pic>
          <p:nvPicPr>
            <p:cNvPr id="73746" name="Picture 50" descr="oneant">
              <a:extLst>
                <a:ext uri="{FF2B5EF4-FFF2-40B4-BE49-F238E27FC236}">
                  <a16:creationId xmlns:a16="http://schemas.microsoft.com/office/drawing/2014/main" id="{2ABB4664-0E95-4EBC-8F55-B207C856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47" name="Text Box 51">
              <a:extLst>
                <a:ext uri="{FF2B5EF4-FFF2-40B4-BE49-F238E27FC236}">
                  <a16:creationId xmlns:a16="http://schemas.microsoft.com/office/drawing/2014/main" id="{BCDF7F20-E048-45DA-88CA-1C5A0C1C14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3748" name="Text Box 52">
              <a:extLst>
                <a:ext uri="{FF2B5EF4-FFF2-40B4-BE49-F238E27FC236}">
                  <a16:creationId xmlns:a16="http://schemas.microsoft.com/office/drawing/2014/main" id="{BCBBA92D-3D6A-4E96-A4D8-4FE5DDFF0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73749" name="Text Box 53">
              <a:extLst>
                <a:ext uri="{FF2B5EF4-FFF2-40B4-BE49-F238E27FC236}">
                  <a16:creationId xmlns:a16="http://schemas.microsoft.com/office/drawing/2014/main" id="{BD972299-7830-40C7-BFED-0D136055C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71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[E,A,B,C,D]</a:t>
              </a:r>
            </a:p>
          </p:txBody>
        </p:sp>
      </p:grp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54CA56E3-6A4F-47FB-B0D1-EB2917CB46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411162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rgbClr val="6767FF"/>
                </a:solidFill>
                <a:ea typeface="宋体" panose="02010600030101010101" pitchFamily="2" charset="-122"/>
              </a:rPr>
              <a:t>Path and Trace Update</a:t>
            </a:r>
          </a:p>
        </p:txBody>
      </p:sp>
      <p:grpSp>
        <p:nvGrpSpPr>
          <p:cNvPr id="74755" name="Group 13">
            <a:extLst>
              <a:ext uri="{FF2B5EF4-FFF2-40B4-BE49-F238E27FC236}">
                <a16:creationId xmlns:a16="http://schemas.microsoft.com/office/drawing/2014/main" id="{1EC664B4-1C58-4238-9D76-0059E816407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990600"/>
            <a:ext cx="1370013" cy="1143000"/>
            <a:chOff x="0" y="0"/>
            <a:chExt cx="863" cy="720"/>
          </a:xfrm>
        </p:grpSpPr>
        <p:pic>
          <p:nvPicPr>
            <p:cNvPr id="74782" name="Picture 14" descr="oneant">
              <a:extLst>
                <a:ext uri="{FF2B5EF4-FFF2-40B4-BE49-F238E27FC236}">
                  <a16:creationId xmlns:a16="http://schemas.microsoft.com/office/drawing/2014/main" id="{C43D7665-6C15-401E-BEBF-FB5774D5A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83" name="Text Box 15">
              <a:extLst>
                <a:ext uri="{FF2B5EF4-FFF2-40B4-BE49-F238E27FC236}">
                  <a16:creationId xmlns:a16="http://schemas.microsoft.com/office/drawing/2014/main" id="{F633ABAE-177E-4053-A0AC-C86A7233B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4784" name="Text Box 16">
              <a:extLst>
                <a:ext uri="{FF2B5EF4-FFF2-40B4-BE49-F238E27FC236}">
                  <a16:creationId xmlns:a16="http://schemas.microsoft.com/office/drawing/2014/main" id="{E43D9B1B-A1D4-49C3-B701-AFD5C724C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4785" name="Text Box 17">
              <a:extLst>
                <a:ext uri="{FF2B5EF4-FFF2-40B4-BE49-F238E27FC236}">
                  <a16:creationId xmlns:a16="http://schemas.microsoft.com/office/drawing/2014/main" id="{FAF88814-F1DD-48A7-8D81-012DB3544B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71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[A,D,C,E,B]</a:t>
              </a:r>
            </a:p>
          </p:txBody>
        </p:sp>
      </p:grpSp>
      <p:grpSp>
        <p:nvGrpSpPr>
          <p:cNvPr id="74756" name="Group 33">
            <a:extLst>
              <a:ext uri="{FF2B5EF4-FFF2-40B4-BE49-F238E27FC236}">
                <a16:creationId xmlns:a16="http://schemas.microsoft.com/office/drawing/2014/main" id="{5B14725D-8865-4CD4-8936-EC3E1ED85916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5334000"/>
            <a:ext cx="1370013" cy="1143000"/>
            <a:chOff x="0" y="0"/>
            <a:chExt cx="863" cy="720"/>
          </a:xfrm>
        </p:grpSpPr>
        <p:pic>
          <p:nvPicPr>
            <p:cNvPr id="74778" name="Picture 34" descr="oneant">
              <a:extLst>
                <a:ext uri="{FF2B5EF4-FFF2-40B4-BE49-F238E27FC236}">
                  <a16:creationId xmlns:a16="http://schemas.microsoft.com/office/drawing/2014/main" id="{2B55D82B-C882-4CD1-AF57-DCD6FEA9D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79" name="Text Box 35">
              <a:extLst>
                <a:ext uri="{FF2B5EF4-FFF2-40B4-BE49-F238E27FC236}">
                  <a16:creationId xmlns:a16="http://schemas.microsoft.com/office/drawing/2014/main" id="{496F462F-BE1D-4FC7-ACA6-078E7C773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4780" name="Text Box 36">
              <a:extLst>
                <a:ext uri="{FF2B5EF4-FFF2-40B4-BE49-F238E27FC236}">
                  <a16:creationId xmlns:a16="http://schemas.microsoft.com/office/drawing/2014/main" id="{CC9EC1C3-DCB6-4EA7-806D-ADA2C1BECE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74781" name="Text Box 37">
              <a:extLst>
                <a:ext uri="{FF2B5EF4-FFF2-40B4-BE49-F238E27FC236}">
                  <a16:creationId xmlns:a16="http://schemas.microsoft.com/office/drawing/2014/main" id="{F6656B4E-A094-423F-98DC-F9A094CE46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71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[E,A,B,C,D]</a:t>
              </a:r>
            </a:p>
          </p:txBody>
        </p:sp>
      </p:grpSp>
      <p:sp>
        <p:nvSpPr>
          <p:cNvPr id="74757" name="Text Box 38">
            <a:extLst>
              <a:ext uri="{FF2B5EF4-FFF2-40B4-BE49-F238E27FC236}">
                <a16:creationId xmlns:a16="http://schemas.microsoft.com/office/drawing/2014/main" id="{3DDA2FF1-5236-4CCD-BD24-14A301D91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371600"/>
            <a:ext cx="985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L</a:t>
            </a:r>
            <a:r>
              <a:rPr lang="en-US" altLang="zh-CN" sz="1800" b="1" baseline="-25000">
                <a:ea typeface="宋体" panose="02010600030101010101" pitchFamily="2" charset="-122"/>
              </a:rPr>
              <a:t>1</a:t>
            </a:r>
            <a:r>
              <a:rPr lang="en-US" altLang="zh-CN" sz="1800" b="1">
                <a:ea typeface="宋体" panose="02010600030101010101" pitchFamily="2" charset="-122"/>
              </a:rPr>
              <a:t> =300</a:t>
            </a:r>
          </a:p>
        </p:txBody>
      </p:sp>
      <p:graphicFrame>
        <p:nvGraphicFramePr>
          <p:cNvPr id="74758" name="对象 21517">
            <a:extLst>
              <a:ext uri="{FF2B5EF4-FFF2-40B4-BE49-F238E27FC236}">
                <a16:creationId xmlns:a16="http://schemas.microsoft.com/office/drawing/2014/main" id="{C0EDA961-608E-4162-B229-65E7B58E0D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2692400"/>
          <a:ext cx="45974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8" r:id="rId4" imgW="2020177" imgH="686098" progId="Equation.3">
                  <p:embed/>
                </p:oleObj>
              </mc:Choice>
              <mc:Fallback>
                <p:oleObj r:id="rId4" imgW="2020177" imgH="686098" progId="Equation.3">
                  <p:embed/>
                  <p:pic>
                    <p:nvPicPr>
                      <p:cNvPr id="0" name="对象 215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692400"/>
                        <a:ext cx="4597400" cy="14478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9" name="Text Box 44">
            <a:extLst>
              <a:ext uri="{FF2B5EF4-FFF2-40B4-BE49-F238E27FC236}">
                <a16:creationId xmlns:a16="http://schemas.microsoft.com/office/drawing/2014/main" id="{5FADD146-9D58-48C0-8F1B-BC84115A4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362200"/>
            <a:ext cx="985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L</a:t>
            </a:r>
            <a:r>
              <a:rPr lang="en-US" altLang="zh-CN" sz="1800" b="1" baseline="-25000">
                <a:ea typeface="宋体" panose="02010600030101010101" pitchFamily="2" charset="-122"/>
              </a:rPr>
              <a:t>2</a:t>
            </a:r>
            <a:r>
              <a:rPr lang="en-US" altLang="zh-CN" sz="1800" b="1">
                <a:ea typeface="宋体" panose="02010600030101010101" pitchFamily="2" charset="-122"/>
              </a:rPr>
              <a:t> =450</a:t>
            </a:r>
          </a:p>
        </p:txBody>
      </p:sp>
      <p:sp>
        <p:nvSpPr>
          <p:cNvPr id="74760" name="Text Box 45">
            <a:extLst>
              <a:ext uri="{FF2B5EF4-FFF2-40B4-BE49-F238E27FC236}">
                <a16:creationId xmlns:a16="http://schemas.microsoft.com/office/drawing/2014/main" id="{2DED6CF8-E269-4633-9515-0B2BBC449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352800"/>
            <a:ext cx="985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L</a:t>
            </a:r>
            <a:r>
              <a:rPr lang="en-US" altLang="zh-CN" sz="1800" b="1" baseline="-25000">
                <a:ea typeface="宋体" panose="02010600030101010101" pitchFamily="2" charset="-122"/>
              </a:rPr>
              <a:t>3</a:t>
            </a:r>
            <a:r>
              <a:rPr lang="en-US" altLang="zh-CN" sz="1800" b="1">
                <a:ea typeface="宋体" panose="02010600030101010101" pitchFamily="2" charset="-122"/>
              </a:rPr>
              <a:t> =260</a:t>
            </a:r>
          </a:p>
        </p:txBody>
      </p:sp>
      <p:sp>
        <p:nvSpPr>
          <p:cNvPr id="74761" name="Text Box 46">
            <a:extLst>
              <a:ext uri="{FF2B5EF4-FFF2-40B4-BE49-F238E27FC236}">
                <a16:creationId xmlns:a16="http://schemas.microsoft.com/office/drawing/2014/main" id="{D10D3E72-B66C-4A49-8268-056E0988D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572000"/>
            <a:ext cx="985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L</a:t>
            </a:r>
            <a:r>
              <a:rPr lang="en-US" altLang="zh-CN" sz="1800" b="1" baseline="-25000">
                <a:ea typeface="宋体" panose="02010600030101010101" pitchFamily="2" charset="-122"/>
              </a:rPr>
              <a:t>4</a:t>
            </a:r>
            <a:r>
              <a:rPr lang="en-US" altLang="zh-CN" sz="1800" b="1">
                <a:ea typeface="宋体" panose="02010600030101010101" pitchFamily="2" charset="-122"/>
              </a:rPr>
              <a:t> =280</a:t>
            </a:r>
          </a:p>
        </p:txBody>
      </p:sp>
      <p:sp>
        <p:nvSpPr>
          <p:cNvPr id="74762" name="Text Box 47">
            <a:extLst>
              <a:ext uri="{FF2B5EF4-FFF2-40B4-BE49-F238E27FC236}">
                <a16:creationId xmlns:a16="http://schemas.microsoft.com/office/drawing/2014/main" id="{F5B07C5A-FCAD-4FAC-82A4-30948B8E9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715000"/>
            <a:ext cx="985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L</a:t>
            </a:r>
            <a:r>
              <a:rPr lang="en-US" altLang="zh-CN" sz="1800" b="1" baseline="-25000">
                <a:ea typeface="宋体" panose="02010600030101010101" pitchFamily="2" charset="-122"/>
              </a:rPr>
              <a:t>5</a:t>
            </a:r>
            <a:r>
              <a:rPr lang="en-US" altLang="zh-CN" sz="1800" b="1">
                <a:ea typeface="宋体" panose="02010600030101010101" pitchFamily="2" charset="-122"/>
              </a:rPr>
              <a:t> =420</a:t>
            </a:r>
          </a:p>
        </p:txBody>
      </p:sp>
      <p:grpSp>
        <p:nvGrpSpPr>
          <p:cNvPr id="74763" name="Group 49">
            <a:extLst>
              <a:ext uri="{FF2B5EF4-FFF2-40B4-BE49-F238E27FC236}">
                <a16:creationId xmlns:a16="http://schemas.microsoft.com/office/drawing/2014/main" id="{265DBCC2-22A2-4DCA-901F-C9CE3D94D4F9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1981200"/>
            <a:ext cx="1370013" cy="1143000"/>
            <a:chOff x="0" y="0"/>
            <a:chExt cx="863" cy="720"/>
          </a:xfrm>
        </p:grpSpPr>
        <p:pic>
          <p:nvPicPr>
            <p:cNvPr id="74774" name="Picture 50" descr="oneant">
              <a:extLst>
                <a:ext uri="{FF2B5EF4-FFF2-40B4-BE49-F238E27FC236}">
                  <a16:creationId xmlns:a16="http://schemas.microsoft.com/office/drawing/2014/main" id="{921E3ED6-F59A-47D0-86C6-563F88FD5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75" name="Text Box 51">
              <a:extLst>
                <a:ext uri="{FF2B5EF4-FFF2-40B4-BE49-F238E27FC236}">
                  <a16:creationId xmlns:a16="http://schemas.microsoft.com/office/drawing/2014/main" id="{E7A0C56C-DA62-4254-A4C3-1FF5434C3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4776" name="Text Box 52">
              <a:extLst>
                <a:ext uri="{FF2B5EF4-FFF2-40B4-BE49-F238E27FC236}">
                  <a16:creationId xmlns:a16="http://schemas.microsoft.com/office/drawing/2014/main" id="{399E00EC-B93D-4D4E-B5A8-D6C60FC372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4777" name="Text Box 53">
              <a:extLst>
                <a:ext uri="{FF2B5EF4-FFF2-40B4-BE49-F238E27FC236}">
                  <a16:creationId xmlns:a16="http://schemas.microsoft.com/office/drawing/2014/main" id="{7693A2F9-2097-4862-BBF1-A4FB6126C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71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[B,C,D,A,E]</a:t>
              </a:r>
            </a:p>
          </p:txBody>
        </p:sp>
      </p:grpSp>
      <p:grpSp>
        <p:nvGrpSpPr>
          <p:cNvPr id="74764" name="Group 54">
            <a:extLst>
              <a:ext uri="{FF2B5EF4-FFF2-40B4-BE49-F238E27FC236}">
                <a16:creationId xmlns:a16="http://schemas.microsoft.com/office/drawing/2014/main" id="{FFB8C821-ED38-4BE8-8D66-DB3DAC8F27AC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971800"/>
            <a:ext cx="1370013" cy="1143000"/>
            <a:chOff x="0" y="0"/>
            <a:chExt cx="863" cy="720"/>
          </a:xfrm>
        </p:grpSpPr>
        <p:pic>
          <p:nvPicPr>
            <p:cNvPr id="74770" name="Picture 55" descr="oneant">
              <a:extLst>
                <a:ext uri="{FF2B5EF4-FFF2-40B4-BE49-F238E27FC236}">
                  <a16:creationId xmlns:a16="http://schemas.microsoft.com/office/drawing/2014/main" id="{2F91943C-7543-42F9-BC34-361BBB742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71" name="Text Box 56">
              <a:extLst>
                <a:ext uri="{FF2B5EF4-FFF2-40B4-BE49-F238E27FC236}">
                  <a16:creationId xmlns:a16="http://schemas.microsoft.com/office/drawing/2014/main" id="{01FB2E75-A697-49AB-AC22-9581006E8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4772" name="Text Box 57">
              <a:extLst>
                <a:ext uri="{FF2B5EF4-FFF2-40B4-BE49-F238E27FC236}">
                  <a16:creationId xmlns:a16="http://schemas.microsoft.com/office/drawing/2014/main" id="{12D08359-1437-4617-AF12-022FC748AB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4773" name="Text Box 58">
              <a:extLst>
                <a:ext uri="{FF2B5EF4-FFF2-40B4-BE49-F238E27FC236}">
                  <a16:creationId xmlns:a16="http://schemas.microsoft.com/office/drawing/2014/main" id="{B4797632-03FD-494D-A5C5-22DADB7BA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71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[C,B,E,D,A]</a:t>
              </a:r>
            </a:p>
          </p:txBody>
        </p:sp>
      </p:grpSp>
      <p:grpSp>
        <p:nvGrpSpPr>
          <p:cNvPr id="74765" name="Group 59">
            <a:extLst>
              <a:ext uri="{FF2B5EF4-FFF2-40B4-BE49-F238E27FC236}">
                <a16:creationId xmlns:a16="http://schemas.microsoft.com/office/drawing/2014/main" id="{BF2DE43F-42B8-4B06-95C8-ABB2E22EB1D4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4114800"/>
            <a:ext cx="1370013" cy="1143000"/>
            <a:chOff x="0" y="0"/>
            <a:chExt cx="863" cy="720"/>
          </a:xfrm>
        </p:grpSpPr>
        <p:pic>
          <p:nvPicPr>
            <p:cNvPr id="74766" name="Picture 60" descr="oneant">
              <a:extLst>
                <a:ext uri="{FF2B5EF4-FFF2-40B4-BE49-F238E27FC236}">
                  <a16:creationId xmlns:a16="http://schemas.microsoft.com/office/drawing/2014/main" id="{81FF035C-EC39-4D74-9FF5-4D31D780A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67" name="Text Box 61">
              <a:extLst>
                <a:ext uri="{FF2B5EF4-FFF2-40B4-BE49-F238E27FC236}">
                  <a16:creationId xmlns:a16="http://schemas.microsoft.com/office/drawing/2014/main" id="{496E4BC0-E249-453D-BA3C-97AD97D9F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4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4768" name="Text Box 62">
              <a:extLst>
                <a:ext uri="{FF2B5EF4-FFF2-40B4-BE49-F238E27FC236}">
                  <a16:creationId xmlns:a16="http://schemas.microsoft.com/office/drawing/2014/main" id="{6B075612-7A5B-4EA2-BC28-5BC942D98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480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4769" name="Text Box 63">
              <a:extLst>
                <a:ext uri="{FF2B5EF4-FFF2-40B4-BE49-F238E27FC236}">
                  <a16:creationId xmlns:a16="http://schemas.microsoft.com/office/drawing/2014/main" id="{D43C6046-9DC8-41EB-9253-CED6D8CF2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719" cy="198"/>
            </a:xfrm>
            <a:prstGeom prst="rect">
              <a:avLst/>
            </a:prstGeom>
            <a:noFill/>
            <a:ln w="9525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Wingdings" panose="05000000000000000000" pitchFamily="2" charset="2"/>
                <a:buChar char="Ø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b="1">
                  <a:ea typeface="宋体" panose="02010600030101010101" pitchFamily="2" charset="-122"/>
                </a:rPr>
                <a:t>[D,E,A,B,C]</a:t>
              </a:r>
            </a:p>
          </p:txBody>
        </p:sp>
      </p:grp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B2B770D2-972E-48EA-9D94-DDCE0E459B9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411162"/>
          </a:xfrm>
        </p:spPr>
        <p:txBody>
          <a:bodyPr/>
          <a:lstStyle/>
          <a:p>
            <a:pPr eaLnBrk="1" hangingPunct="1"/>
            <a:r>
              <a:rPr lang="en-US" altLang="zh-CN" sz="2400">
                <a:solidFill>
                  <a:srgbClr val="6767FF"/>
                </a:solidFill>
                <a:ea typeface="宋体" panose="02010600030101010101" pitchFamily="2" charset="-122"/>
              </a:rPr>
              <a:t>Ant System (Ant Cycle) Dorigo [1] 1991</a:t>
            </a:r>
          </a:p>
        </p:txBody>
      </p:sp>
      <p:sp>
        <p:nvSpPr>
          <p:cNvPr id="75779" name="AutoShape 5">
            <a:extLst>
              <a:ext uri="{FF2B5EF4-FFF2-40B4-BE49-F238E27FC236}">
                <a16:creationId xmlns:a16="http://schemas.microsoft.com/office/drawing/2014/main" id="{6EA27F05-9277-49C7-ADA5-3F786BBF1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609674"/>
            <a:ext cx="2741613" cy="395288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t = 0; NC = 0; τ</a:t>
            </a:r>
            <a:r>
              <a:rPr lang="en-US" altLang="zh-CN" sz="12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ij</a:t>
            </a: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(t)=c for ∆τ</a:t>
            </a:r>
            <a:r>
              <a:rPr lang="en-US" altLang="zh-CN" sz="12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ij</a:t>
            </a: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Place the m ants on the n nodes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0" name="AutoShape 6">
            <a:extLst>
              <a:ext uri="{FF2B5EF4-FFF2-40B4-BE49-F238E27FC236}">
                <a16:creationId xmlns:a16="http://schemas.microsoft.com/office/drawing/2014/main" id="{A126BC4C-270F-4E1C-A5A0-90B649CF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273315"/>
            <a:ext cx="2741613" cy="300038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Update tabu</a:t>
            </a:r>
            <a:r>
              <a:rPr lang="en-US" altLang="zh-CN" sz="12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(s)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1" name="AutoShape 7">
            <a:extLst>
              <a:ext uri="{FF2B5EF4-FFF2-40B4-BE49-F238E27FC236}">
                <a16:creationId xmlns:a16="http://schemas.microsoft.com/office/drawing/2014/main" id="{FB9BD34D-8615-406A-9B35-CEEBB3C66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828842"/>
            <a:ext cx="3933825" cy="1016000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2" name="AutoShape 8">
            <a:extLst>
              <a:ext uri="{FF2B5EF4-FFF2-40B4-BE49-F238E27FC236}">
                <a16:creationId xmlns:a16="http://schemas.microsoft.com/office/drawing/2014/main" id="{3709E6DF-DB16-43B9-86EC-3932C481E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054490"/>
            <a:ext cx="3576638" cy="428625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Compute the length L</a:t>
            </a:r>
            <a:r>
              <a:rPr lang="en-US" altLang="zh-CN" sz="12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of every ant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Update the shortest tour found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3" name="AutoShape 9">
            <a:extLst>
              <a:ext uri="{FF2B5EF4-FFF2-40B4-BE49-F238E27FC236}">
                <a16:creationId xmlns:a16="http://schemas.microsoft.com/office/drawing/2014/main" id="{E2E1ED53-AA3F-4809-8D8C-4F7F4F2B3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3646628"/>
            <a:ext cx="3695700" cy="1579562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For every edge (i,j)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	Compute     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For k:=1 to m do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4" name="Text Box 10">
            <a:extLst>
              <a:ext uri="{FF2B5EF4-FFF2-40B4-BE49-F238E27FC236}">
                <a16:creationId xmlns:a16="http://schemas.microsoft.com/office/drawing/2014/main" id="{ACE65C70-F0F2-415A-85CC-FBC0E4F07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287" y="629049"/>
            <a:ext cx="8350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Initialize</a:t>
            </a:r>
          </a:p>
        </p:txBody>
      </p:sp>
      <p:sp>
        <p:nvSpPr>
          <p:cNvPr id="75785" name="Text Box 11">
            <a:extLst>
              <a:ext uri="{FF2B5EF4-FFF2-40B4-BE49-F238E27FC236}">
                <a16:creationId xmlns:a16="http://schemas.microsoft.com/office/drawing/2014/main" id="{9DF5AAF4-638B-4BD8-A586-96812DB31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339" y="1793948"/>
            <a:ext cx="2032083" cy="40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Choose the city j to move to. Use probability</a:t>
            </a:r>
          </a:p>
        </p:txBody>
      </p:sp>
      <p:sp>
        <p:nvSpPr>
          <p:cNvPr id="75786" name="Text Box 12">
            <a:extLst>
              <a:ext uri="{FF2B5EF4-FFF2-40B4-BE49-F238E27FC236}">
                <a16:creationId xmlns:a16="http://schemas.microsoft.com/office/drawing/2014/main" id="{BE1EEFD9-2ECD-4C10-A859-93B5F872C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1298539"/>
            <a:ext cx="1908175" cy="27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Tabu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list management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7" name="Text Box 13">
            <a:extLst>
              <a:ext uri="{FF2B5EF4-FFF2-40B4-BE49-F238E27FC236}">
                <a16:creationId xmlns:a16="http://schemas.microsoft.com/office/drawing/2014/main" id="{4E302EFF-6F9B-4709-A8D3-555F736B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339" y="2287663"/>
            <a:ext cx="2032083" cy="3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Move k-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th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ant to town j. Insert town j in 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tabu</a:t>
            </a:r>
            <a:r>
              <a:rPr lang="en-US" altLang="zh-CN" sz="12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(s)</a:t>
            </a:r>
          </a:p>
        </p:txBody>
      </p:sp>
      <p:sp>
        <p:nvSpPr>
          <p:cNvPr id="75788" name="AutoShape 14">
            <a:extLst>
              <a:ext uri="{FF2B5EF4-FFF2-40B4-BE49-F238E27FC236}">
                <a16:creationId xmlns:a16="http://schemas.microsoft.com/office/drawing/2014/main" id="{F7402E8F-3DB5-4AE4-88C6-3E57D6C08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619890"/>
            <a:ext cx="2384425" cy="296863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Set t = t + n; NC=NC+1; ∆τ</a:t>
            </a:r>
            <a:r>
              <a:rPr lang="en-US" altLang="zh-CN" sz="12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ij</a:t>
            </a: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=0 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9" name="AutoShape 15">
            <a:extLst>
              <a:ext uri="{FF2B5EF4-FFF2-40B4-BE49-F238E27FC236}">
                <a16:creationId xmlns:a16="http://schemas.microsoft.com/office/drawing/2014/main" id="{10BB52BA-5E7F-41CC-87DE-485E0B901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5423040"/>
            <a:ext cx="2019218" cy="690563"/>
          </a:xfrm>
          <a:prstGeom prst="flowChartDecision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NC&lt;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NC</a:t>
            </a:r>
            <a:r>
              <a:rPr lang="en-US" altLang="zh-CN" sz="12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en-US" altLang="zh-CN" sz="12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  &amp;&amp; 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!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stagn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90" name="Line 16">
            <a:extLst>
              <a:ext uri="{FF2B5EF4-FFF2-40B4-BE49-F238E27FC236}">
                <a16:creationId xmlns:a16="http://schemas.microsoft.com/office/drawing/2014/main" id="{A1ED70E1-FA7F-4375-BD3B-2CEC58DC49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5375" y="5769115"/>
            <a:ext cx="83502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1" name="Line 17">
            <a:extLst>
              <a:ext uri="{FF2B5EF4-FFF2-40B4-BE49-F238E27FC236}">
                <a16:creationId xmlns:a16="http://schemas.microsoft.com/office/drawing/2014/main" id="{1B3EE63F-3F31-4EB1-92A8-D4EBCA122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226190"/>
            <a:ext cx="0" cy="393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2" name="Line 18">
            <a:extLst>
              <a:ext uri="{FF2B5EF4-FFF2-40B4-BE49-F238E27FC236}">
                <a16:creationId xmlns:a16="http://schemas.microsoft.com/office/drawing/2014/main" id="{F2DBE664-1532-4162-BED5-E302BAAB22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449778"/>
            <a:ext cx="0" cy="196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3" name="Line 19">
            <a:extLst>
              <a:ext uri="{FF2B5EF4-FFF2-40B4-BE49-F238E27FC236}">
                <a16:creationId xmlns:a16="http://schemas.microsoft.com/office/drawing/2014/main" id="{4EBFF3CD-4639-42B4-AF87-AF5F51C53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2857640"/>
            <a:ext cx="0" cy="196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4" name="Line 20">
            <a:extLst>
              <a:ext uri="{FF2B5EF4-FFF2-40B4-BE49-F238E27FC236}">
                <a16:creationId xmlns:a16="http://schemas.microsoft.com/office/drawing/2014/main" id="{DA0702A6-023C-4D13-8E25-0DF8DA076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578115"/>
            <a:ext cx="0" cy="2269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5" name="Line 21">
            <a:extLst>
              <a:ext uri="{FF2B5EF4-FFF2-40B4-BE49-F238E27FC236}">
                <a16:creationId xmlns:a16="http://schemas.microsoft.com/office/drawing/2014/main" id="{76029E62-03FE-438A-B958-DE9B510E6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982803"/>
            <a:ext cx="0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6" name="Line 22">
            <a:extLst>
              <a:ext uri="{FF2B5EF4-FFF2-40B4-BE49-F238E27FC236}">
                <a16:creationId xmlns:a16="http://schemas.microsoft.com/office/drawing/2014/main" id="{789351B4-C489-460C-BCA8-DF9F2E9D61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1081228"/>
            <a:ext cx="0" cy="4341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7" name="Line 23">
            <a:extLst>
              <a:ext uri="{FF2B5EF4-FFF2-40B4-BE49-F238E27FC236}">
                <a16:creationId xmlns:a16="http://schemas.microsoft.com/office/drawing/2014/main" id="{80BA01A3-7EE0-4724-B4AD-2C2C29CA43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1081228"/>
            <a:ext cx="29638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8" name="Text Box 24">
            <a:extLst>
              <a:ext uri="{FF2B5EF4-FFF2-40B4-BE49-F238E27FC236}">
                <a16:creationId xmlns:a16="http://schemas.microsoft.com/office/drawing/2014/main" id="{97DEF81B-D558-47E1-9F42-F980A2B5F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4621426"/>
            <a:ext cx="4762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Yes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99" name="Line 25">
            <a:extLst>
              <a:ext uri="{FF2B5EF4-FFF2-40B4-BE49-F238E27FC236}">
                <a16:creationId xmlns:a16="http://schemas.microsoft.com/office/drawing/2014/main" id="{294B4940-B70C-4FF4-8266-6F1FB0373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118" y="5769115"/>
            <a:ext cx="45713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0" name="AutoShape 26">
            <a:extLst>
              <a:ext uri="{FF2B5EF4-FFF2-40B4-BE49-F238E27FC236}">
                <a16:creationId xmlns:a16="http://schemas.microsoft.com/office/drawing/2014/main" id="{FEA4FD50-DF41-43B6-B0EC-43548FDA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400" y="5606737"/>
            <a:ext cx="676275" cy="295275"/>
          </a:xfrm>
          <a:prstGeom prst="flowChartTerminato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End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801" name="Text Box 27">
            <a:extLst>
              <a:ext uri="{FF2B5EF4-FFF2-40B4-BE49-F238E27FC236}">
                <a16:creationId xmlns:a16="http://schemas.microsoft.com/office/drawing/2014/main" id="{CE6F95E6-599D-4073-8AAF-0E3753F10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118" y="5495612"/>
            <a:ext cx="4762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No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804" name="Rectangle 33">
            <a:extLst>
              <a:ext uri="{FF2B5EF4-FFF2-40B4-BE49-F238E27FC236}">
                <a16:creationId xmlns:a16="http://schemas.microsoft.com/office/drawing/2014/main" id="{F9EA2078-47FB-48EA-838C-EBE78C130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75805" name="对象 23580">
            <a:extLst>
              <a:ext uri="{FF2B5EF4-FFF2-40B4-BE49-F238E27FC236}">
                <a16:creationId xmlns:a16="http://schemas.microsoft.com/office/drawing/2014/main" id="{80468390-BA72-4DF5-94D4-83A2DCE64C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069480"/>
              </p:ext>
            </p:extLst>
          </p:nvPr>
        </p:nvGraphicFramePr>
        <p:xfrm>
          <a:off x="3703638" y="3864115"/>
          <a:ext cx="15906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2" r:id="rId3" imgW="1588189" imgH="241405" progId="Equation.3">
                  <p:embed/>
                </p:oleObj>
              </mc:Choice>
              <mc:Fallback>
                <p:oleObj r:id="rId3" imgW="1588189" imgH="241405" progId="Equation.3">
                  <p:embed/>
                  <p:pic>
                    <p:nvPicPr>
                      <p:cNvPr id="0" name="对象 235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638" y="3864115"/>
                        <a:ext cx="1590675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06" name="Rectangle 35">
            <a:extLst>
              <a:ext uri="{FF2B5EF4-FFF2-40B4-BE49-F238E27FC236}">
                <a16:creationId xmlns:a16="http://schemas.microsoft.com/office/drawing/2014/main" id="{819AC49F-2DDC-4CD9-8770-08374944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75807" name="对象 23582">
            <a:extLst>
              <a:ext uri="{FF2B5EF4-FFF2-40B4-BE49-F238E27FC236}">
                <a16:creationId xmlns:a16="http://schemas.microsoft.com/office/drawing/2014/main" id="{821259CC-D9C0-47E5-B4C6-2A11C3D46E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145142"/>
              </p:ext>
            </p:extLst>
          </p:nvPr>
        </p:nvGraphicFramePr>
        <p:xfrm>
          <a:off x="2362200" y="4245115"/>
          <a:ext cx="2933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3" r:id="rId5" imgW="2933700" imgH="685800" progId="Equation.3">
                  <p:embed/>
                </p:oleObj>
              </mc:Choice>
              <mc:Fallback>
                <p:oleObj r:id="rId5" imgW="2933700" imgH="685800" progId="Equation.3">
                  <p:embed/>
                  <p:pic>
                    <p:nvPicPr>
                      <p:cNvPr id="0" name="对象 23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245115"/>
                        <a:ext cx="2933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8" name="对象 23583">
            <a:extLst>
              <a:ext uri="{FF2B5EF4-FFF2-40B4-BE49-F238E27FC236}">
                <a16:creationId xmlns:a16="http://schemas.microsoft.com/office/drawing/2014/main" id="{4052BF5F-C8C0-4F8A-8765-2EC4F37096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233687"/>
              </p:ext>
            </p:extLst>
          </p:nvPr>
        </p:nvGraphicFramePr>
        <p:xfrm>
          <a:off x="3200400" y="4930915"/>
          <a:ext cx="11525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4" r:id="rId7" imgW="1156704" imgH="254221" progId="Equation.3">
                  <p:embed/>
                </p:oleObj>
              </mc:Choice>
              <mc:Fallback>
                <p:oleObj r:id="rId7" imgW="1156704" imgH="254221" progId="Equation.3">
                  <p:embed/>
                  <p:pic>
                    <p:nvPicPr>
                      <p:cNvPr id="0" name="对象 235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930915"/>
                        <a:ext cx="11525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9" name="对象 23585">
            <a:extLst>
              <a:ext uri="{FF2B5EF4-FFF2-40B4-BE49-F238E27FC236}">
                <a16:creationId xmlns:a16="http://schemas.microsoft.com/office/drawing/2014/main" id="{3548F0D3-6EA0-4CB5-82A7-80743B4F8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018012"/>
              </p:ext>
            </p:extLst>
          </p:nvPr>
        </p:nvGraphicFramePr>
        <p:xfrm>
          <a:off x="2019300" y="1870215"/>
          <a:ext cx="3467100" cy="998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5" r:id="rId9" imgW="3009900" imgH="1041400" progId="Equation.3">
                  <p:embed/>
                </p:oleObj>
              </mc:Choice>
              <mc:Fallback>
                <p:oleObj r:id="rId9" imgW="3009900" imgH="1041400" progId="Equation.3">
                  <p:embed/>
                  <p:pic>
                    <p:nvPicPr>
                      <p:cNvPr id="0" name="对象 235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1870215"/>
                        <a:ext cx="3467100" cy="9983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10" name="Rectangle 37">
            <a:extLst>
              <a:ext uri="{FF2B5EF4-FFF2-40B4-BE49-F238E27FC236}">
                <a16:creationId xmlns:a16="http://schemas.microsoft.com/office/drawing/2014/main" id="{B5893492-EBD0-47BC-A44C-F9F757E8D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5811" name="Line 46">
            <a:extLst>
              <a:ext uri="{FF2B5EF4-FFF2-40B4-BE49-F238E27FC236}">
                <a16:creationId xmlns:a16="http://schemas.microsoft.com/office/drawing/2014/main" id="{94AECF9E-5049-49C0-924D-A00CF5F26D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0200" y="2949715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2" name="Line 47">
            <a:extLst>
              <a:ext uri="{FF2B5EF4-FFF2-40B4-BE49-F238E27FC236}">
                <a16:creationId xmlns:a16="http://schemas.microsoft.com/office/drawing/2014/main" id="{34987BF0-6BC2-4AF0-850F-536E6ABC98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12091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3" name="Line 48">
            <a:extLst>
              <a:ext uri="{FF2B5EF4-FFF2-40B4-BE49-F238E27FC236}">
                <a16:creationId xmlns:a16="http://schemas.microsoft.com/office/drawing/2014/main" id="{ED9C2927-246E-4C24-85BF-684E7C310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1120915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>
            <a:extLst>
              <a:ext uri="{FF2B5EF4-FFF2-40B4-BE49-F238E27FC236}">
                <a16:creationId xmlns:a16="http://schemas.microsoft.com/office/drawing/2014/main" id="{59E36A6F-3E02-48E0-8851-8D4AB5328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447800"/>
            <a:ext cx="73914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• Algorithm found best solutions on small problems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(75 city)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• On larger problems converged to good solutions –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but not the best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• On “static” problems like TSP hard to beat specialist algorithms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• Ants are “dynamic” optimizers – should we even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expect good performance on static problems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• Coupling ant with local optimizers gave world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ea typeface="宋体" panose="02010600030101010101" pitchFamily="2" charset="-122"/>
              </a:rPr>
              <a:t>class results….</a:t>
            </a: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2C256EB0-BCD5-4998-AD07-38DB2E0E5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57200"/>
            <a:ext cx="624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>
                <a:solidFill>
                  <a:srgbClr val="6767FF"/>
                </a:solidFill>
                <a:ea typeface="宋体" panose="02010600030101010101" pitchFamily="2" charset="-122"/>
              </a:rPr>
              <a:t>Performance</a:t>
            </a:r>
            <a:endParaRPr lang="en-US" altLang="zh-CN" sz="2400">
              <a:solidFill>
                <a:srgbClr val="6767FF"/>
              </a:solidFill>
              <a:ea typeface="宋体" panose="02010600030101010101" pitchFamily="2" charset="-122"/>
            </a:endParaRPr>
          </a:p>
        </p:txBody>
      </p:sp>
      <p:sp>
        <p:nvSpPr>
          <p:cNvPr id="76804" name="Line 4">
            <a:extLst>
              <a:ext uri="{FF2B5EF4-FFF2-40B4-BE49-F238E27FC236}">
                <a16:creationId xmlns:a16="http://schemas.microsoft.com/office/drawing/2014/main" id="{E0842490-F6CE-4E91-915C-BEB301B59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0668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u100.png">
            <a:extLst>
              <a:ext uri="{FF2B5EF4-FFF2-40B4-BE49-F238E27FC236}">
                <a16:creationId xmlns:a16="http://schemas.microsoft.com/office/drawing/2014/main" id="{1259C984-C14C-4A99-9B5E-59A0A5230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33400"/>
            <a:ext cx="4581525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5">
            <a:extLst>
              <a:ext uri="{FF2B5EF4-FFF2-40B4-BE49-F238E27FC236}">
                <a16:creationId xmlns:a16="http://schemas.microsoft.com/office/drawing/2014/main" id="{4B283A6A-F64C-4F30-B57D-696608DB8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363" y="5635625"/>
            <a:ext cx="2584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N = 100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64FE61AB-E537-4E8B-AC39-A076558FA7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Parameters of ACO</a:t>
            </a:r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621A8D83-314E-481F-9331-69FB925BA596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676400"/>
            <a:ext cx="6681788" cy="2514600"/>
          </a:xfrm>
        </p:spPr>
      </p:pic>
      <p:sp>
        <p:nvSpPr>
          <p:cNvPr id="77828" name="Text Box 6">
            <a:extLst>
              <a:ext uri="{FF2B5EF4-FFF2-40B4-BE49-F238E27FC236}">
                <a16:creationId xmlns:a16="http://schemas.microsoft.com/office/drawing/2014/main" id="{DDC43DB1-B157-4D71-B5E6-71456C0DB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397625"/>
            <a:ext cx="16557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ea typeface="宋体" panose="02010600030101010101" pitchFamily="2" charset="-122"/>
              </a:rPr>
              <a:t>Taken from Dorigo [1]</a:t>
            </a:r>
          </a:p>
        </p:txBody>
      </p:sp>
      <p:sp>
        <p:nvSpPr>
          <p:cNvPr id="77829" name="TextBox 2">
            <a:extLst>
              <a:ext uri="{FF2B5EF4-FFF2-40B4-BE49-F238E27FC236}">
                <a16:creationId xmlns:a16="http://schemas.microsoft.com/office/drawing/2014/main" id="{225DF354-5708-4D1A-90D6-A7681814B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648200"/>
            <a:ext cx="6629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Comparison among three strategies, averages over 10 trials.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Other parameters: Q, constant for trace updates, and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ea typeface="宋体" panose="02010600030101010101" pitchFamily="2" charset="-122"/>
              </a:rPr>
              <a:t>                              m, the number of ants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>
            <a:extLst>
              <a:ext uri="{FF2B5EF4-FFF2-40B4-BE49-F238E27FC236}">
                <a16:creationId xmlns:a16="http://schemas.microsoft.com/office/drawing/2014/main" id="{F6D10FDB-3460-4288-8C81-68238E2E7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84772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6767FF"/>
                </a:solidFill>
                <a:ea typeface="宋体" panose="02010600030101010101" pitchFamily="2" charset="-122"/>
              </a:rPr>
              <a:t>Pheromone trail and heuristic function: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6767FF"/>
                </a:solidFill>
                <a:ea typeface="宋体" panose="02010600030101010101" pitchFamily="2" charset="-122"/>
              </a:rPr>
              <a:t> are they useful? </a:t>
            </a:r>
            <a:endParaRPr lang="en-US" altLang="zh-CN" sz="2400" b="1">
              <a:solidFill>
                <a:srgbClr val="6767FF"/>
              </a:solidFill>
              <a:ea typeface="宋体" panose="02010600030101010101" pitchFamily="2" charset="-122"/>
            </a:endParaRPr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E15E09EC-28E6-4144-8350-5ABD5D56C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58"/>
            <a:ext cx="81724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 Box 4">
            <a:extLst>
              <a:ext uri="{FF2B5EF4-FFF2-40B4-BE49-F238E27FC236}">
                <a16:creationId xmlns:a16="http://schemas.microsoft.com/office/drawing/2014/main" id="{9386462D-351A-46AD-B1A3-CD92C5042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43" y="5638742"/>
            <a:ext cx="80819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 Comparison between ACS standard, ACS with no heuristic (i.e., we set B=0), and ACS in which ants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neither sense nor deposit pheromone. Problem: Oliver30. Averaged over 30 trials, 10,000/</a:t>
            </a:r>
            <a:r>
              <a:rPr lang="en-US" altLang="zh-CN" sz="1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 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iterations per trial.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38913">
            <a:extLst>
              <a:ext uri="{FF2B5EF4-FFF2-40B4-BE49-F238E27FC236}">
                <a16:creationId xmlns:a16="http://schemas.microsoft.com/office/drawing/2014/main" id="{059B11E1-9418-445F-A41B-1D6B43FA6D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ACO Algorithms</a:t>
            </a:r>
          </a:p>
        </p:txBody>
      </p:sp>
      <p:sp>
        <p:nvSpPr>
          <p:cNvPr id="79875" name="文本占位符 38914">
            <a:extLst>
              <a:ext uri="{FF2B5EF4-FFF2-40B4-BE49-F238E27FC236}">
                <a16:creationId xmlns:a16="http://schemas.microsoft.com/office/drawing/2014/main" id="{0A334BBA-9406-4169-9FD0-4C1EBCC120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Elitist Ant System (EAS)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Rank-Based Ant System (</a:t>
            </a:r>
            <a:r>
              <a:rPr lang="en-US" altLang="zh-CN" dirty="0" err="1">
                <a:ea typeface="宋体" panose="02010600030101010101" pitchFamily="2" charset="-122"/>
              </a:rPr>
              <a:t>AS</a:t>
            </a:r>
            <a:r>
              <a:rPr lang="en-US" altLang="zh-CN" baseline="-25000" dirty="0" err="1">
                <a:ea typeface="宋体" panose="02010600030101010101" pitchFamily="2" charset="-122"/>
              </a:rPr>
              <a:t>rank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Min-Max Ant System (MMAS)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Ant Colony System (ACS)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Approximate Nondeterministic Tree Search (ANTS)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Hyper-Cube Framework for ACO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39937">
            <a:extLst>
              <a:ext uri="{FF2B5EF4-FFF2-40B4-BE49-F238E27FC236}">
                <a16:creationId xmlns:a16="http://schemas.microsoft.com/office/drawing/2014/main" id="{8D175AB0-5A21-4473-B029-75E2D4C321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Elitist Ant System</a:t>
            </a:r>
          </a:p>
        </p:txBody>
      </p:sp>
      <p:sp>
        <p:nvSpPr>
          <p:cNvPr id="80899" name="文本占位符 39938">
            <a:extLst>
              <a:ext uri="{FF2B5EF4-FFF2-40B4-BE49-F238E27FC236}">
                <a16:creationId xmlns:a16="http://schemas.microsoft.com/office/drawing/2014/main" id="{AA1F8039-F4AE-4F60-8E45-28B599B4498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  <a:sym typeface="Arial" panose="020B0604020202020204" pitchFamily="34" charset="0"/>
              </a:rPr>
              <a:t>First improvement on AS.</a:t>
            </a:r>
            <a:endParaRPr lang="en-US" altLang="zh-CN" sz="2800">
              <a:ea typeface="宋体" panose="02010600030101010101" pitchFamily="2" charset="-122"/>
            </a:endParaRPr>
          </a:p>
          <a:p>
            <a:r>
              <a:rPr lang="en-US" altLang="zh-CN" sz="2800">
                <a:ea typeface="宋体" panose="02010600030101010101" pitchFamily="2" charset="-122"/>
              </a:rPr>
              <a:t>Best-so-far ant deposits pheromone on each iteration:</a:t>
            </a:r>
          </a:p>
        </p:txBody>
      </p:sp>
      <p:graphicFrame>
        <p:nvGraphicFramePr>
          <p:cNvPr id="80900" name="内容占位符 39939">
            <a:extLst>
              <a:ext uri="{FF2B5EF4-FFF2-40B4-BE49-F238E27FC236}">
                <a16:creationId xmlns:a16="http://schemas.microsoft.com/office/drawing/2014/main" id="{EA2628AB-C4DE-446E-B016-4EA4A101D2E8}"/>
              </a:ext>
            </a:extLst>
          </p:cNvPr>
          <p:cNvGraphicFramePr>
            <a:graphicFrameLocks noGrp="1"/>
          </p:cNvGraphicFramePr>
          <p:nvPr>
            <p:ph sz="quarter" idx="2"/>
          </p:nvPr>
        </p:nvGraphicFramePr>
        <p:xfrm>
          <a:off x="1982788" y="2892425"/>
          <a:ext cx="4873625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4" r:id="rId4" imgW="1651000" imgH="431800" progId="Equation.3">
                  <p:embed/>
                </p:oleObj>
              </mc:Choice>
              <mc:Fallback>
                <p:oleObj r:id="rId4" imgW="1651000" imgH="431800" progId="Equation.3">
                  <p:embed/>
                  <p:pic>
                    <p:nvPicPr>
                      <p:cNvPr id="0" name="内容占位符 39939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788" y="2892425"/>
                        <a:ext cx="4873625" cy="1274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1" name="内容占位符 39941">
            <a:extLst>
              <a:ext uri="{FF2B5EF4-FFF2-40B4-BE49-F238E27FC236}">
                <a16:creationId xmlns:a16="http://schemas.microsoft.com/office/drawing/2014/main" id="{733FB1CC-70FA-41C0-A087-1534498CDB6D}"/>
              </a:ext>
            </a:extLst>
          </p:cNvPr>
          <p:cNvGraphicFramePr>
            <a:graphicFrameLocks noGrp="1"/>
          </p:cNvGraphicFramePr>
          <p:nvPr>
            <p:ph sz="quarter" idx="3"/>
          </p:nvPr>
        </p:nvGraphicFramePr>
        <p:xfrm>
          <a:off x="1981200" y="4267200"/>
          <a:ext cx="51054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5" r:id="rId6" imgW="1790700" imgH="482600" progId="Equation.3">
                  <p:embed/>
                </p:oleObj>
              </mc:Choice>
              <mc:Fallback>
                <p:oleObj r:id="rId6" imgW="1790700" imgH="482600" progId="Equation.3">
                  <p:embed/>
                  <p:pic>
                    <p:nvPicPr>
                      <p:cNvPr id="0" name="内容占位符 39941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67200"/>
                        <a:ext cx="510540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03" name="图片 40963" descr="ant4">
            <a:extLst>
              <a:ext uri="{FF2B5EF4-FFF2-40B4-BE49-F238E27FC236}">
                <a16:creationId xmlns:a16="http://schemas.microsoft.com/office/drawing/2014/main" id="{63FDBE1E-B350-4179-8BFE-A2316D7D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4854575"/>
            <a:ext cx="936625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5A2D8B-88D0-483C-9A34-0251A2695D42}"/>
              </a:ext>
            </a:extLst>
          </p:cNvPr>
          <p:cNvSpPr/>
          <p:nvPr/>
        </p:nvSpPr>
        <p:spPr>
          <a:xfrm>
            <a:off x="1330815" y="5721547"/>
            <a:ext cx="763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/>
              <a:t>M.Dorigo</a:t>
            </a:r>
            <a:r>
              <a:rPr lang="en-US" altLang="zh-CN" sz="1000" dirty="0"/>
              <a:t>, V. </a:t>
            </a:r>
            <a:r>
              <a:rPr lang="en-US" altLang="zh-CN" sz="1000" dirty="0" err="1"/>
              <a:t>Maniezzo</a:t>
            </a:r>
            <a:r>
              <a:rPr lang="en-US" altLang="zh-CN" sz="1000" dirty="0"/>
              <a:t> and A. </a:t>
            </a:r>
            <a:r>
              <a:rPr lang="en-US" altLang="zh-CN" sz="1000" dirty="0" err="1"/>
              <a:t>Colorni</a:t>
            </a:r>
            <a:r>
              <a:rPr lang="en-US" altLang="zh-CN" sz="1000" dirty="0"/>
              <a:t>, Ant System: Optimization by a colony of cooperating agents, IEEE Transactions on Systems, Man, and Cybernetics-Part B, 26(1), 29-41, 1996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40961">
            <a:extLst>
              <a:ext uri="{FF2B5EF4-FFF2-40B4-BE49-F238E27FC236}">
                <a16:creationId xmlns:a16="http://schemas.microsoft.com/office/drawing/2014/main" id="{09B98E4B-87A3-4A5D-BCCF-900F9464A4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Rank-based Ant System</a:t>
            </a:r>
          </a:p>
        </p:txBody>
      </p:sp>
      <p:sp>
        <p:nvSpPr>
          <p:cNvPr id="82947" name="文本占位符 40962">
            <a:extLst>
              <a:ext uri="{FF2B5EF4-FFF2-40B4-BE49-F238E27FC236}">
                <a16:creationId xmlns:a16="http://schemas.microsoft.com/office/drawing/2014/main" id="{26EC0E61-E5FB-4649-A47C-D3981932D1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Rank all ants</a:t>
            </a:r>
          </a:p>
          <a:p>
            <a:r>
              <a:rPr lang="en-US" altLang="zh-CN">
                <a:ea typeface="宋体" panose="02010600030101010101" pitchFamily="2" charset="-122"/>
              </a:rPr>
              <a:t>Each ant deposits amounts of pheromone proportional to its rank</a:t>
            </a:r>
          </a:p>
        </p:txBody>
      </p:sp>
      <p:sp>
        <p:nvSpPr>
          <p:cNvPr id="82948" name="灯片编号占位符 1">
            <a:extLst>
              <a:ext uri="{FF2B5EF4-FFF2-40B4-BE49-F238E27FC236}">
                <a16:creationId xmlns:a16="http://schemas.microsoft.com/office/drawing/2014/main" id="{39BF82E0-8844-44E6-828C-668242652EB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0EF004C9-3582-4C63-987F-9440C4097E42}" type="slidenum">
              <a:rPr lang="ru-RU" altLang="en-US" sz="1800"/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74</a:t>
            </a:fld>
            <a:endParaRPr lang="ru-RU" altLang="en-US" sz="1800"/>
          </a:p>
        </p:txBody>
      </p:sp>
      <p:pic>
        <p:nvPicPr>
          <p:cNvPr id="82949" name="图片 40963" descr="ant4">
            <a:extLst>
              <a:ext uri="{FF2B5EF4-FFF2-40B4-BE49-F238E27FC236}">
                <a16:creationId xmlns:a16="http://schemas.microsoft.com/office/drawing/2014/main" id="{C97442D3-CD43-44A0-B40A-01C2287E3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4854575"/>
            <a:ext cx="936625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D0E76B-B66B-43DB-AC21-1355AB9B4E64}"/>
              </a:ext>
            </a:extLst>
          </p:cNvPr>
          <p:cNvSpPr/>
          <p:nvPr/>
        </p:nvSpPr>
        <p:spPr>
          <a:xfrm>
            <a:off x="1230310" y="5773609"/>
            <a:ext cx="777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B. </a:t>
            </a:r>
            <a:r>
              <a:rPr lang="en-US" altLang="zh-CN" sz="1000" dirty="0" err="1"/>
              <a:t>Bullnheimer</a:t>
            </a:r>
            <a:r>
              <a:rPr lang="en-US" altLang="zh-CN" sz="1000" dirty="0"/>
              <a:t>, R. F. </a:t>
            </a:r>
            <a:r>
              <a:rPr lang="en-US" altLang="zh-CN" sz="1000" dirty="0" err="1"/>
              <a:t>Hartl</a:t>
            </a:r>
            <a:r>
              <a:rPr lang="en-US" altLang="zh-CN" sz="1000" dirty="0"/>
              <a:t> and C. Strauss, A New Rank Based Version of the Ant System: A Computational Study. Central European Journal for Operations Research and Economics, 7(1):25-38, 1999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41985">
            <a:extLst>
              <a:ext uri="{FF2B5EF4-FFF2-40B4-BE49-F238E27FC236}">
                <a16:creationId xmlns:a16="http://schemas.microsoft.com/office/drawing/2014/main" id="{1CA59E45-684D-4EE6-88F5-375A3A04B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Ant Colony System</a:t>
            </a:r>
          </a:p>
        </p:txBody>
      </p:sp>
      <p:sp>
        <p:nvSpPr>
          <p:cNvPr id="84995" name="文本占位符 41986">
            <a:extLst>
              <a:ext uri="{FF2B5EF4-FFF2-40B4-BE49-F238E27FC236}">
                <a16:creationId xmlns:a16="http://schemas.microsoft.com/office/drawing/2014/main" id="{0CFE5B4B-127A-4A57-A2BD-F5238AB305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Differs from Ant System in three points: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>
                <a:ea typeface="宋体" panose="02010600030101010101" pitchFamily="2" charset="-122"/>
              </a:rPr>
              <a:t>More aggressive tour construction rule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>
                <a:ea typeface="宋体" panose="02010600030101010101" pitchFamily="2" charset="-122"/>
              </a:rPr>
              <a:t>Only best ant evaporates and deposits pheromone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>
                <a:ea typeface="宋体" panose="02010600030101010101" pitchFamily="2" charset="-122"/>
              </a:rPr>
              <a:t>Local pheromone update</a:t>
            </a:r>
          </a:p>
        </p:txBody>
      </p:sp>
      <p:sp>
        <p:nvSpPr>
          <p:cNvPr id="84996" name="灯片编号占位符 1">
            <a:extLst>
              <a:ext uri="{FF2B5EF4-FFF2-40B4-BE49-F238E27FC236}">
                <a16:creationId xmlns:a16="http://schemas.microsoft.com/office/drawing/2014/main" id="{944F62EF-363A-4188-B78D-FD1E53C1803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49AD0345-CF93-40E9-B816-A155148701D3}" type="slidenum">
              <a:rPr lang="ru-RU" altLang="en-US" sz="1800"/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75</a:t>
            </a:fld>
            <a:endParaRPr lang="ru-RU" altLang="en-US" sz="1800"/>
          </a:p>
        </p:txBody>
      </p:sp>
      <p:pic>
        <p:nvPicPr>
          <p:cNvPr id="84997" name="图片 40963" descr="ant4">
            <a:extLst>
              <a:ext uri="{FF2B5EF4-FFF2-40B4-BE49-F238E27FC236}">
                <a16:creationId xmlns:a16="http://schemas.microsoft.com/office/drawing/2014/main" id="{67553F14-3B78-4833-8245-B6909656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4854575"/>
            <a:ext cx="936625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763544C-0CF0-440F-AE35-DD4474689B60}"/>
              </a:ext>
            </a:extLst>
          </p:cNvPr>
          <p:cNvSpPr/>
          <p:nvPr/>
        </p:nvSpPr>
        <p:spPr>
          <a:xfrm>
            <a:off x="1347017" y="5732403"/>
            <a:ext cx="777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M. Dorigo &amp; L.M. Gambardella, Ant Colony System: A Cooperative Learning Approach to the Traveling Salesman Problem. IEEE Transactions on Evolutionary Computation, 1(1):53-66,1997.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43009">
            <a:extLst>
              <a:ext uri="{FF2B5EF4-FFF2-40B4-BE49-F238E27FC236}">
                <a16:creationId xmlns:a16="http://schemas.microsoft.com/office/drawing/2014/main" id="{1D6D762C-F206-4B5F-B508-38B1A250A3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MAX-MIN Ant System</a:t>
            </a:r>
          </a:p>
        </p:txBody>
      </p:sp>
      <p:sp>
        <p:nvSpPr>
          <p:cNvPr id="87043" name="文本占位符 43010">
            <a:extLst>
              <a:ext uri="{FF2B5EF4-FFF2-40B4-BE49-F238E27FC236}">
                <a16:creationId xmlns:a16="http://schemas.microsoft.com/office/drawing/2014/main" id="{BC82FA97-66C8-41A2-8167-AEE8D75510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Arial" panose="020B0604020202020204" pitchFamily="34" charset="0"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Only iteration-best or best-so-far ant deposits pheromone</a:t>
            </a:r>
          </a:p>
          <a:p>
            <a:pPr marL="609600" indent="-609600">
              <a:buFont typeface="Arial" panose="020B0604020202020204" pitchFamily="34" charset="0"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Pheromone trails are limited to the interval [</a:t>
            </a:r>
            <a:r>
              <a:rPr lang="el-GR" altLang="zh-CN" i="1">
                <a:cs typeface="Arial" panose="020B0604020202020204" pitchFamily="34" charset="0"/>
              </a:rPr>
              <a:t>τ</a:t>
            </a:r>
            <a:r>
              <a:rPr lang="en-US" altLang="zh-CN" baseline="-25000">
                <a:ea typeface="宋体" panose="02010600030101010101" pitchFamily="2" charset="-122"/>
                <a:cs typeface="Arial" panose="020B0604020202020204" pitchFamily="34" charset="0"/>
              </a:rPr>
              <a:t>min,</a:t>
            </a:r>
            <a:r>
              <a:rPr lang="el-GR" altLang="zh-CN">
                <a:cs typeface="Arial" panose="020B0604020202020204" pitchFamily="34" charset="0"/>
              </a:rPr>
              <a:t> </a:t>
            </a:r>
            <a:r>
              <a:rPr lang="el-GR" altLang="zh-CN" i="1">
                <a:cs typeface="Arial" panose="020B0604020202020204" pitchFamily="34" charset="0"/>
              </a:rPr>
              <a:t>τ</a:t>
            </a:r>
            <a:r>
              <a:rPr lang="en-US" altLang="zh-CN" baseline="-25000">
                <a:ea typeface="宋体" panose="02010600030101010101" pitchFamily="2" charset="-122"/>
              </a:rPr>
              <a:t>max</a:t>
            </a:r>
            <a:r>
              <a:rPr lang="en-US" altLang="zh-CN">
                <a:ea typeface="宋体" panose="02010600030101010101" pitchFamily="2" charset="-122"/>
              </a:rPr>
              <a:t>]</a:t>
            </a:r>
          </a:p>
        </p:txBody>
      </p:sp>
      <p:sp>
        <p:nvSpPr>
          <p:cNvPr id="87044" name="灯片编号占位符 1">
            <a:extLst>
              <a:ext uri="{FF2B5EF4-FFF2-40B4-BE49-F238E27FC236}">
                <a16:creationId xmlns:a16="http://schemas.microsoft.com/office/drawing/2014/main" id="{249B6917-B8EC-4B50-A546-AAA135E2A20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5F3BEBFA-E158-40D8-8E0D-928172E09C1E}" type="slidenum">
              <a:rPr lang="ru-RU" altLang="en-US" sz="1800"/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76</a:t>
            </a:fld>
            <a:endParaRPr lang="ru-RU" altLang="en-US" sz="1800"/>
          </a:p>
        </p:txBody>
      </p:sp>
      <p:pic>
        <p:nvPicPr>
          <p:cNvPr id="87045" name="图片 40963" descr="ant4">
            <a:extLst>
              <a:ext uri="{FF2B5EF4-FFF2-40B4-BE49-F238E27FC236}">
                <a16:creationId xmlns:a16="http://schemas.microsoft.com/office/drawing/2014/main" id="{988AFFD1-D0F3-4024-91F6-55A79474C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4854575"/>
            <a:ext cx="936625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262B8B-D8ED-46DA-959E-94314AE4A63E}"/>
              </a:ext>
            </a:extLst>
          </p:cNvPr>
          <p:cNvSpPr/>
          <p:nvPr/>
        </p:nvSpPr>
        <p:spPr>
          <a:xfrm>
            <a:off x="1295486" y="5763181"/>
            <a:ext cx="6400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T. </a:t>
            </a:r>
            <a:r>
              <a:rPr lang="en-US" altLang="zh-CN" sz="1000" dirty="0" err="1"/>
              <a:t>Stützle</a:t>
            </a:r>
            <a:r>
              <a:rPr lang="en-US" altLang="zh-CN" sz="1000" dirty="0"/>
              <a:t> and H. H. </a:t>
            </a:r>
            <a:r>
              <a:rPr lang="en-US" altLang="zh-CN" sz="1000" dirty="0" err="1"/>
              <a:t>Hoos</a:t>
            </a:r>
            <a:r>
              <a:rPr lang="en-US" altLang="zh-CN" sz="1000" dirty="0"/>
              <a:t>, MAX-MIN Ant System. Future Generation Computer Systems. 16(8):889--914,2000. 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D731DA53-BBF6-47EF-BDE4-CC9DF22318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Some inherent advantages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E5247C41-3DB3-42D1-9190-59F8A09C8D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19200"/>
            <a:ext cx="8229600" cy="4830763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Positive Feedback accounts for rapid discovery of good solutions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Distributed computation avoids premature convergence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 greedy heuristic helps find acceptable solution in the early solution in the early stages of the search process.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 collective interaction of a population of agents.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6E54BA62-1A5D-4C70-9F57-5061D52BE98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altLang="zh-CN" sz="3200">
                <a:solidFill>
                  <a:srgbClr val="6767FF"/>
                </a:solidFill>
                <a:ea typeface="宋体" panose="02010600030101010101" pitchFamily="2" charset="-122"/>
              </a:rPr>
              <a:t>Disadvantages in Ant Systems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B884C86E-C732-4F7D-8735-C3A6DDBD73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8229600" cy="48307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Slower convergence than other heuristics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Performed poorly for TSP problems larger than 75 cities.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No centralized processor to guide the AS towards good solutions</a:t>
            </a:r>
          </a:p>
          <a:p>
            <a:pPr eaLnBrk="1" hangingPunct="1"/>
            <a:endParaRPr lang="en-US" altLang="zh-CN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0A4649BC-45FA-46A9-922A-3DEF5A1DBBF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6767FF"/>
                </a:solidFill>
                <a:ea typeface="宋体" panose="02010600030101010101" pitchFamily="2" charset="-122"/>
              </a:rPr>
              <a:t>Conclusion</a:t>
            </a:r>
          </a:p>
        </p:txBody>
      </p:sp>
      <p:sp>
        <p:nvSpPr>
          <p:cNvPr id="91139" name="Rectangle 4">
            <a:extLst>
              <a:ext uri="{FF2B5EF4-FFF2-40B4-BE49-F238E27FC236}">
                <a16:creationId xmlns:a16="http://schemas.microsoft.com/office/drawing/2014/main" id="{C7DE23E5-5282-4075-9D11-A862159713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ACO is a relatively new metaheuristic approach for solving 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hard combinatorial </a:t>
            </a:r>
            <a:r>
              <a:rPr lang="en-US" altLang="zh-CN" sz="2400">
                <a:ea typeface="宋体" panose="02010600030101010101" pitchFamily="2" charset="-122"/>
              </a:rPr>
              <a:t>optimization problems.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Artificial ants implement a randomized construction heuristic which makes probabilistic decisions.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The cumulated search experience is taken into account by the adaptation of the pheromone trail.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ACO shows great performance with the “ill-structured” problems like network routing.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In ACO local search is important to obtain good results.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u1000.png">
            <a:extLst>
              <a:ext uri="{FF2B5EF4-FFF2-40B4-BE49-F238E27FC236}">
                <a16:creationId xmlns:a16="http://schemas.microsoft.com/office/drawing/2014/main" id="{D64BC885-438D-4823-B6AB-D178D7B5E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609600"/>
            <a:ext cx="45720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6">
            <a:extLst>
              <a:ext uri="{FF2B5EF4-FFF2-40B4-BE49-F238E27FC236}">
                <a16:creationId xmlns:a16="http://schemas.microsoft.com/office/drawing/2014/main" id="{21EDD733-4E32-47FC-A973-2752408A1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8838" y="5702300"/>
            <a:ext cx="2584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N = 1,000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Content Placeholder 3" descr="u10k.png">
            <a:extLst>
              <a:ext uri="{FF2B5EF4-FFF2-40B4-BE49-F238E27FC236}">
                <a16:creationId xmlns:a16="http://schemas.microsoft.com/office/drawing/2014/main" id="{71F38D19-F238-407C-8838-84F8C4EE2E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0125" y="609600"/>
            <a:ext cx="4549775" cy="4525963"/>
          </a:xfrm>
        </p:spPr>
      </p:pic>
      <p:sp>
        <p:nvSpPr>
          <p:cNvPr id="12291" name="TextBox 4">
            <a:extLst>
              <a:ext uri="{FF2B5EF4-FFF2-40B4-BE49-F238E27FC236}">
                <a16:creationId xmlns:a16="http://schemas.microsoft.com/office/drawing/2014/main" id="{1B3F6458-19D9-4965-AA80-364BFB42F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888" y="5729288"/>
            <a:ext cx="2584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N = 10,000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bllinec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FFFFFF"/>
      </a:accent1>
      <a:accent2>
        <a:srgbClr val="8901F3"/>
      </a:accent2>
      <a:accent3>
        <a:srgbClr val="FFFFFF"/>
      </a:accent3>
      <a:accent4>
        <a:srgbClr val="000000"/>
      </a:accent4>
      <a:accent5>
        <a:srgbClr val="FFFFFF"/>
      </a:accent5>
      <a:accent6>
        <a:srgbClr val="7C01DC"/>
      </a:accent6>
      <a:hlink>
        <a:srgbClr val="F95AB7"/>
      </a:hlink>
      <a:folHlink>
        <a:srgbClr val="C1CEFF"/>
      </a:folHlink>
    </a:clrScheme>
    <a:fontScheme name="dbllinec.ppt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32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32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bllinec.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c.pp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</TotalTime>
  <Pages>0</Pages>
  <Words>3123</Words>
  <Characters>0</Characters>
  <Application>Microsoft Office PowerPoint</Application>
  <DocSecurity>0</DocSecurity>
  <PresentationFormat>全屏显示(4:3)</PresentationFormat>
  <Lines>0</Lines>
  <Paragraphs>1140</Paragraphs>
  <Slides>79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8" baseType="lpstr">
      <vt:lpstr>Baha</vt:lpstr>
      <vt:lpstr>Arial</vt:lpstr>
      <vt:lpstr>Book Antiqua</vt:lpstr>
      <vt:lpstr>Comic Sans MS</vt:lpstr>
      <vt:lpstr>Courier New</vt:lpstr>
      <vt:lpstr>Times New Roman</vt:lpstr>
      <vt:lpstr>Wingdings</vt:lpstr>
      <vt:lpstr>dbllinec</vt:lpstr>
      <vt:lpstr>Equation.3</vt:lpstr>
      <vt:lpstr>Ant Colony Optimization</vt:lpstr>
      <vt:lpstr>Outline</vt:lpstr>
      <vt:lpstr>The Traveling Salesman Problem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Application #1</vt:lpstr>
      <vt:lpstr>PowerPoint 演示文稿</vt:lpstr>
      <vt:lpstr>PowerPoint 演示文稿</vt:lpstr>
      <vt:lpstr>PowerPoint 演示文稿</vt:lpstr>
      <vt:lpstr>Application #2</vt:lpstr>
      <vt:lpstr>PowerPoint 演示文稿</vt:lpstr>
      <vt:lpstr>PowerPoint 演示文稿</vt:lpstr>
      <vt:lpstr>PowerPoint 演示文稿</vt:lpstr>
      <vt:lpstr>Other Types of Instances</vt:lpstr>
      <vt:lpstr>Other Types of Instances</vt:lpstr>
      <vt:lpstr>PowerPoint 演示文稿</vt:lpstr>
      <vt:lpstr>Key Fact about the TSP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Natural behavior of an ant  Foraging modes</vt:lpstr>
      <vt:lpstr>Natural behavior of ant</vt:lpstr>
      <vt:lpstr>How to implement in a program</vt:lpstr>
      <vt:lpstr>PowerPoint 演示文稿</vt:lpstr>
      <vt:lpstr>PowerPoint 演示文稿</vt:lpstr>
      <vt:lpstr>PowerPoint 演示文稿</vt:lpstr>
      <vt:lpstr>A simple TSP example</vt:lpstr>
      <vt:lpstr>Iteration 1</vt:lpstr>
      <vt:lpstr>How to choose next city?</vt:lpstr>
      <vt:lpstr>Iteration 2</vt:lpstr>
      <vt:lpstr>Iteration 3</vt:lpstr>
      <vt:lpstr>Iteration 4</vt:lpstr>
      <vt:lpstr>Iteration 5</vt:lpstr>
      <vt:lpstr>Path and Trace Update</vt:lpstr>
      <vt:lpstr>Ant System (Ant Cycle) Dorigo [1] 1991</vt:lpstr>
      <vt:lpstr>PowerPoint 演示文稿</vt:lpstr>
      <vt:lpstr>Parameters of ACO</vt:lpstr>
      <vt:lpstr>PowerPoint 演示文稿</vt:lpstr>
      <vt:lpstr>ACO Algorithms</vt:lpstr>
      <vt:lpstr>Elitist Ant System</vt:lpstr>
      <vt:lpstr>Rank-based Ant System</vt:lpstr>
      <vt:lpstr>Ant Colony System</vt:lpstr>
      <vt:lpstr>MAX-MIN Ant System</vt:lpstr>
      <vt:lpstr>Some inherent advantages</vt:lpstr>
      <vt:lpstr>Disadvantages in Ant Systems</vt:lpstr>
      <vt:lpstr>Conclusion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Colony Optimization</dc:title>
  <dc:subject/>
  <dc:creator>Dandoun</dc:creator>
  <cp:keywords/>
  <dc:description/>
  <cp:lastModifiedBy>Li Changhe</cp:lastModifiedBy>
  <cp:revision>132</cp:revision>
  <dcterms:created xsi:type="dcterms:W3CDTF">2003-03-13T20:56:05Z</dcterms:created>
  <dcterms:modified xsi:type="dcterms:W3CDTF">2020-03-02T11:44:49Z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